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3.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33" r:id="rId4"/>
    <p:sldMasterId id="2147484233" r:id="rId5"/>
    <p:sldMasterId id="2147484328" r:id="rId6"/>
    <p:sldMasterId id="2147484371" r:id="rId7"/>
  </p:sldMasterIdLst>
  <p:notesMasterIdLst>
    <p:notesMasterId r:id="rId37"/>
  </p:notesMasterIdLst>
  <p:sldIdLst>
    <p:sldId id="2147482566" r:id="rId8"/>
    <p:sldId id="2147482575" r:id="rId9"/>
    <p:sldId id="2147471540" r:id="rId10"/>
    <p:sldId id="11717" r:id="rId11"/>
    <p:sldId id="2147482550" r:id="rId12"/>
    <p:sldId id="2147482555" r:id="rId13"/>
    <p:sldId id="2147482528" r:id="rId14"/>
    <p:sldId id="2147482579" r:id="rId15"/>
    <p:sldId id="302" r:id="rId16"/>
    <p:sldId id="2147471526" r:id="rId17"/>
    <p:sldId id="2147471538" r:id="rId18"/>
    <p:sldId id="2147471516" r:id="rId19"/>
    <p:sldId id="2147471517" r:id="rId20"/>
    <p:sldId id="2147471523" r:id="rId21"/>
    <p:sldId id="288" r:id="rId22"/>
    <p:sldId id="2147471525" r:id="rId23"/>
    <p:sldId id="2147471528" r:id="rId24"/>
    <p:sldId id="2147471539" r:id="rId25"/>
    <p:sldId id="2147482571" r:id="rId26"/>
    <p:sldId id="2147471541" r:id="rId27"/>
    <p:sldId id="2147482567" r:id="rId28"/>
    <p:sldId id="2147471535" r:id="rId29"/>
    <p:sldId id="11822" r:id="rId30"/>
    <p:sldId id="2147471465" r:id="rId31"/>
    <p:sldId id="3389395" r:id="rId32"/>
    <p:sldId id="2147471463" r:id="rId33"/>
    <p:sldId id="2147482580" r:id="rId34"/>
    <p:sldId id="2147471504" r:id="rId35"/>
    <p:sldId id="2147471466" r:id="rId36"/>
  </p:sldIdLst>
  <p:sldSz cx="12192000" cy="6858000"/>
  <p:notesSz cx="7077075" cy="9363075"/>
  <p:custShowLst>
    <p:custShow name="Avnet &amp; IoTConnect Manage Intro" id="0">
      <p:sldLst/>
    </p:custShow>
    <p:custShow name="SDM + Deploy Overview" id="1">
      <p:sldLst/>
    </p:custShow>
    <p:custShow name="IOTConnect &amp; AWS" id="2">
      <p:sldLst/>
    </p:custShow>
  </p:custShow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A121600-AFD0-4CC6-BD32-7FCDC1070E9B}">
          <p14:sldIdLst>
            <p14:sldId id="2147482566"/>
            <p14:sldId id="2147482575"/>
            <p14:sldId id="2147471540"/>
            <p14:sldId id="11717"/>
            <p14:sldId id="2147482550"/>
            <p14:sldId id="2147482555"/>
          </p14:sldIdLst>
        </p14:section>
        <p14:section name="More about /IOTCONNECT &amp; Softweb Solutions" id="{B0FF05E4-A3DC-4692-A29E-ACB82E0AA6D7}">
          <p14:sldIdLst>
            <p14:sldId id="2147482528"/>
            <p14:sldId id="2147482579"/>
            <p14:sldId id="302"/>
            <p14:sldId id="2147471526"/>
            <p14:sldId id="2147471538"/>
            <p14:sldId id="2147471516"/>
            <p14:sldId id="2147471517"/>
            <p14:sldId id="2147471523"/>
            <p14:sldId id="288"/>
            <p14:sldId id="2147471525"/>
            <p14:sldId id="2147471528"/>
            <p14:sldId id="2147471539"/>
            <p14:sldId id="2147482571"/>
            <p14:sldId id="2147471541"/>
            <p14:sldId id="2147482567"/>
            <p14:sldId id="2147471535"/>
            <p14:sldId id="11822"/>
            <p14:sldId id="2147471465"/>
            <p14:sldId id="3389395"/>
            <p14:sldId id="2147471463"/>
            <p14:sldId id="2147482580"/>
            <p14:sldId id="2147471504"/>
            <p14:sldId id="214747146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2F8C80C-05D1-07A3-8912-FABE568BE4A5}" name="Michael Lamp" initials="ML" userId="S::Michael.Lamp@Avnet.com::9b8c3c3c-314f-4e61-b667-1e9dc88e06c0" providerId="AD"/>
  <p188:author id="{91945A39-3E05-66FA-4873-B559A60D72FF}" name="Vendette, Chloe" initials="CV" userId="S::Chloe.Vendette@avnet.com::2a02cb89-b875-4833-a765-bfe03533b229" providerId="AD"/>
  <p188:author id="{F8B74C92-75D1-58BA-4E28-C8D8B755DDAA}" name="Kirk, Gavin" initials="GK" userId="S::Gavin.Kirk@AVNET.COM::e53133cd-d34d-4681-87e3-6ce50ea0305d" providerId="AD"/>
  <p188:author id="{E44F62B1-81C2-A5A6-1E1F-47AE00DFCE5F}" name="Andersen, Keaton" initials="AK" userId="S::Keaton.Andersen@avnet.com::697b6e87-5397-481e-8cf8-97ccb2ad57e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C363"/>
    <a:srgbClr val="FF9B00"/>
    <a:srgbClr val="00BD70"/>
    <a:srgbClr val="49D06B"/>
    <a:srgbClr val="4D5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3D9F36-D52F-40BB-8976-7FB4CBF44CCE}" v="1" dt="2026-08-19T18:12:32.8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viewProps" Target="viewProps.xml"/><Relationship Id="rId21" Type="http://schemas.openxmlformats.org/officeDocument/2006/relationships/slide" Target="slides/slide14.xml"/><Relationship Id="rId34" Type="http://schemas.openxmlformats.org/officeDocument/2006/relationships/slide" Target="slides/slide27.xml"/><Relationship Id="rId42"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microsoft.com/office/2015/10/relationships/revisionInfo" Target="revisionInfo.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rks, Chad" userId="S::chad.dirks@avnet.com::dbc52e0c-7825-4101-b7b1-6daff43e6201" providerId="AD" clId="Web-{0C3D9F36-D52F-40BB-8976-7FB4CBF44CCE}"/>
    <pc:docChg chg="delSld modSection">
      <pc:chgData name="Dirks, Chad" userId="S::chad.dirks@avnet.com::dbc52e0c-7825-4101-b7b1-6daff43e6201" providerId="AD" clId="Web-{0C3D9F36-D52F-40BB-8976-7FB4CBF44CCE}" dt="2026-08-19T18:12:32.870" v="0"/>
      <pc:docMkLst>
        <pc:docMk/>
      </pc:docMkLst>
      <pc:sldChg chg="del">
        <pc:chgData name="Dirks, Chad" userId="S::chad.dirks@avnet.com::dbc52e0c-7825-4101-b7b1-6daff43e6201" providerId="AD" clId="Web-{0C3D9F36-D52F-40BB-8976-7FB4CBF44CCE}" dt="2026-08-19T18:12:32.870" v="0"/>
        <pc:sldMkLst>
          <pc:docMk/>
          <pc:sldMk cId="1473972904" sldId="214747156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idx="1"/>
          </p:nvPr>
        </p:nvSpPr>
        <p:spPr>
          <a:xfrm>
            <a:off x="4008705" y="0"/>
            <a:ext cx="3066733" cy="469780"/>
          </a:xfrm>
          <a:prstGeom prst="rect">
            <a:avLst/>
          </a:prstGeom>
        </p:spPr>
        <p:txBody>
          <a:bodyPr vert="horz" lIns="93936" tIns="46968" rIns="93936" bIns="46968" rtlCol="0"/>
          <a:lstStyle>
            <a:lvl1pPr algn="r">
              <a:defRPr sz="1200"/>
            </a:lvl1pPr>
          </a:lstStyle>
          <a:p>
            <a:fld id="{CB868CF1-6BFA-445A-BA7E-246F49D34EBF}" type="datetimeFigureOut">
              <a:rPr lang="en-US" smtClean="0"/>
              <a:t>8/19/2026</a:t>
            </a:fld>
            <a:endParaRPr lang="en-US"/>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3936" tIns="46968" rIns="93936" bIns="46968" rtlCol="0" anchor="ctr"/>
          <a:lstStyle/>
          <a:p>
            <a:endParaRPr lang="en-US"/>
          </a:p>
        </p:txBody>
      </p:sp>
      <p:sp>
        <p:nvSpPr>
          <p:cNvPr id="5" name="Notes Placeholder 4"/>
          <p:cNvSpPr>
            <a:spLocks noGrp="1"/>
          </p:cNvSpPr>
          <p:nvPr>
            <p:ph type="body" sz="quarter" idx="3"/>
          </p:nvPr>
        </p:nvSpPr>
        <p:spPr>
          <a:xfrm>
            <a:off x="707708" y="4505980"/>
            <a:ext cx="5661660" cy="3686711"/>
          </a:xfrm>
          <a:prstGeom prst="rect">
            <a:avLst/>
          </a:prstGeom>
        </p:spPr>
        <p:txBody>
          <a:bodyPr vert="horz" lIns="93936" tIns="46968" rIns="93936" bIns="469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893297"/>
            <a:ext cx="3066733" cy="469779"/>
          </a:xfrm>
          <a:prstGeom prst="rect">
            <a:avLst/>
          </a:prstGeom>
        </p:spPr>
        <p:txBody>
          <a:bodyPr vert="horz" lIns="93936" tIns="46968" rIns="93936" bIns="46968" rtlCol="0" anchor="b"/>
          <a:lstStyle>
            <a:lvl1pPr algn="r">
              <a:defRPr sz="1200"/>
            </a:lvl1pPr>
          </a:lstStyle>
          <a:p>
            <a:fld id="{8A02F4E0-326B-4C00-B74B-116A431910DD}" type="slidenum">
              <a:rPr lang="en-US" smtClean="0"/>
              <a:t>‹#›</a:t>
            </a:fld>
            <a:endParaRPr lang="en-US"/>
          </a:p>
        </p:txBody>
      </p:sp>
    </p:spTree>
    <p:extLst>
      <p:ext uri="{BB962C8B-B14F-4D97-AF65-F5344CB8AC3E}">
        <p14:creationId xmlns:p14="http://schemas.microsoft.com/office/powerpoint/2010/main" val="2905880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8F8AE-ED30-9EF5-4F66-CA4775F188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726742-680F-CF1A-971B-7B3BE9BA0E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676E71-3650-BA10-5C8E-700C06EBC3E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1F06772-5005-3D18-DA57-F0D956081E15}"/>
              </a:ext>
            </a:extLst>
          </p:cNvPr>
          <p:cNvSpPr>
            <a:spLocks noGrp="1"/>
          </p:cNvSpPr>
          <p:nvPr>
            <p:ph type="sldNum" sz="quarter" idx="5"/>
          </p:nvPr>
        </p:nvSpPr>
        <p:spPr/>
        <p:txBody>
          <a:bodyPr/>
          <a:lstStyle/>
          <a:p>
            <a:fld id="{8A02F4E0-326B-4C00-B74B-116A431910DD}" type="slidenum">
              <a:rPr lang="en-US" smtClean="0"/>
              <a:t>1</a:t>
            </a:fld>
            <a:endParaRPr lang="en-US"/>
          </a:p>
        </p:txBody>
      </p:sp>
    </p:spTree>
    <p:extLst>
      <p:ext uri="{BB962C8B-B14F-4D97-AF65-F5344CB8AC3E}">
        <p14:creationId xmlns:p14="http://schemas.microsoft.com/office/powerpoint/2010/main" val="18817692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a leading global technology distributor and solutions provider, Avnet has supported customers and suppliers around the world in activating the transformative possibilities of technology. </a:t>
            </a:r>
          </a:p>
          <a:p>
            <a:endParaRPr lang="en-US" sz="1200">
              <a:solidFill>
                <a:schemeClr val="tx1"/>
              </a:solidFill>
            </a:endParaRPr>
          </a:p>
          <a:p>
            <a:r>
              <a:rPr lang="en-US" sz="1200">
                <a:solidFill>
                  <a:schemeClr val="tx1"/>
                </a:solidFill>
              </a:rPr>
              <a:t>Avnet is a global company with extensive experience delivering design, supply chain and logistics expertise for customers at every stage of the product lifecycle. We help customers solve challenges anywhere along their product journey, reducing the time, cost and complexities of bringing products to market. </a:t>
            </a:r>
          </a:p>
          <a:p>
            <a:endParaRPr lang="en-US"/>
          </a:p>
          <a:p>
            <a:r>
              <a:rPr lang="en-US"/>
              <a:t>For 100 years, we have continued to expand the breadth and depth of our capabilities through strong supplier relationships, expansion and acquisition. Today, we are headquartered in Phoenix, Arizona, with 14,000+ employees worldwide and 2.1 million customers across the globe. </a:t>
            </a:r>
          </a:p>
          <a:p>
            <a:endParaRPr lang="en-US"/>
          </a:p>
          <a:p>
            <a:r>
              <a:rPr lang="en-US"/>
              <a:t>Our engineers across the globe and 2M+ engineering community members are here to help anyone turn their idea into a product through education, collaboration and high-quality design services. </a:t>
            </a:r>
          </a:p>
          <a:p>
            <a:endParaRPr lang="en-US"/>
          </a:p>
          <a:p>
            <a:r>
              <a:rPr lang="en-US"/>
              <a:t>Then, we’ll help you get that product to market by helping you solve your technology sourcing, manufacturing, supply chain and logistics challenges. We work with customers of every size, in every corner of the world, helping to navigate a simpler path to market. </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04FB8E-87F6-4D2D-9C11-6827051D08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07211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a:t>What makes Avnet unique is we can help customer all along their IoT journey weather it is hardware, software, cloud or supply chain support</a:t>
            </a:r>
          </a:p>
          <a:p>
            <a:pPr marL="171450" indent="-171450">
              <a:buFontTx/>
              <a:buChar char="-"/>
            </a:pPr>
            <a:r>
              <a:rPr lang="en-US"/>
              <a:t>The items highlight in red are historical 100 year business associated with electronic components</a:t>
            </a:r>
          </a:p>
          <a:p>
            <a:pPr marL="171450" indent="-171450">
              <a:buFontTx/>
              <a:buChar char="-"/>
            </a:pPr>
            <a:r>
              <a:rPr lang="en-US"/>
              <a:t>6 years ago we added software and cloud support so that we could offer complete IoT solutions</a:t>
            </a:r>
          </a:p>
          <a:p>
            <a:pPr marL="171450" indent="-171450">
              <a:buFontTx/>
              <a:buChar char="-"/>
            </a:pPr>
            <a:r>
              <a:rPr lang="en-US"/>
              <a:t>In the next slide I will show you how we did this.</a:t>
            </a:r>
          </a:p>
          <a:p>
            <a:pPr marL="171450" indent="-171450">
              <a:buFontTx/>
              <a:buChar char="-"/>
            </a:pPr>
            <a:r>
              <a:rPr lang="en-US"/>
              <a:t>It is this full IoT offering from the sensors, micros, connective and embedded software at the edge through the cloud application and SI services that is Avnet’s competitive advantage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04FB8E-87F6-4D2D-9C11-6827051D08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33018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02F4E0-326B-4C00-B74B-116A431910DD}" type="slidenum">
              <a:rPr lang="en-US" smtClean="0"/>
              <a:t>10</a:t>
            </a:fld>
            <a:endParaRPr lang="en-US"/>
          </a:p>
        </p:txBody>
      </p:sp>
    </p:spTree>
    <p:extLst>
      <p:ext uri="{BB962C8B-B14F-4D97-AF65-F5344CB8AC3E}">
        <p14:creationId xmlns:p14="http://schemas.microsoft.com/office/powerpoint/2010/main" val="3251962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02F4E0-326B-4C00-B74B-116A431910DD}" type="slidenum">
              <a:rPr lang="en-US" smtClean="0"/>
              <a:t>11</a:t>
            </a:fld>
            <a:endParaRPr lang="en-US"/>
          </a:p>
        </p:txBody>
      </p:sp>
    </p:spTree>
    <p:extLst>
      <p:ext uri="{BB962C8B-B14F-4D97-AF65-F5344CB8AC3E}">
        <p14:creationId xmlns:p14="http://schemas.microsoft.com/office/powerpoint/2010/main" val="14257833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2F4E0-326B-4C00-B74B-116A431910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31148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BE220-C5AD-DC50-84C3-2CD4D605BE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A530F9-1AEB-5D0F-D757-3A7294D0E7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8D64FC-61EB-589D-28F1-FFC2CA30C206}"/>
              </a:ext>
            </a:extLst>
          </p:cNvPr>
          <p:cNvSpPr>
            <a:spLocks noGrp="1"/>
          </p:cNvSpPr>
          <p:nvPr>
            <p:ph type="body" idx="1"/>
          </p:nvPr>
        </p:nvSpPr>
        <p:spPr/>
        <p:txBody>
          <a:bodyPr/>
          <a:lstStyle/>
          <a:p>
            <a:r>
              <a:rPr lang="en-US"/>
              <a:t>Here are just a few of the examples of the services that IOTCONNECT has incorporated within its backend. We’ve recently added AWS IoT Device Management: Managed Integrations and AWS IoT Greengrass nucleus lite making connecting smart home devices and edge AI enabled nodes simpler than ever. What all these services come together to make is….</a:t>
            </a:r>
          </a:p>
        </p:txBody>
      </p:sp>
      <p:sp>
        <p:nvSpPr>
          <p:cNvPr id="4" name="Slide Number Placeholder 3">
            <a:extLst>
              <a:ext uri="{FF2B5EF4-FFF2-40B4-BE49-F238E27FC236}">
                <a16:creationId xmlns:a16="http://schemas.microsoft.com/office/drawing/2014/main" id="{683EF03F-55FE-1223-515F-6D12C1EBEEA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2F4E0-326B-4C00-B74B-116A431910DD}"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39502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fld id="{8A02F4E0-326B-4C00-B74B-116A431910DD}" type="slidenum">
              <a:rPr lang="en-US" smtClean="0"/>
              <a:t>17</a:t>
            </a:fld>
            <a:endParaRPr lang="en-US"/>
          </a:p>
        </p:txBody>
      </p:sp>
    </p:spTree>
    <p:extLst>
      <p:ext uri="{BB962C8B-B14F-4D97-AF65-F5344CB8AC3E}">
        <p14:creationId xmlns:p14="http://schemas.microsoft.com/office/powerpoint/2010/main" val="34138092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02F4E0-326B-4C00-B74B-116A431910DD}" type="slidenum">
              <a:rPr lang="en-US" smtClean="0"/>
              <a:t>19</a:t>
            </a:fld>
            <a:endParaRPr lang="en-US"/>
          </a:p>
        </p:txBody>
      </p:sp>
    </p:spTree>
    <p:extLst>
      <p:ext uri="{BB962C8B-B14F-4D97-AF65-F5344CB8AC3E}">
        <p14:creationId xmlns:p14="http://schemas.microsoft.com/office/powerpoint/2010/main" val="30269822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But we also support every different device type that will be required for your application. Whether it’s a directly connected device, a gateway with child elements, </a:t>
            </a:r>
            <a:r>
              <a:rPr lang="en-US" err="1"/>
              <a:t>LoRaWAN</a:t>
            </a:r>
            <a:r>
              <a:rPr lang="en-US"/>
              <a:t>, Edge servers or even memory constrained devices needing nucleus lite, IOTCONNECT supports the device connection through our wide array of communication protocols and languages. If it can be connected to, IOTCONNECT can connect to it. Additionally with all the enablement work that we’ve built within out GitHub library, we’ve made it simple to get started faster than ever.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04FB8E-87F6-4D2D-9C11-6827051D08EC}"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986617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An edge to cloud IOT solution involves a great deal of capability AND complexity. As an OEM, driven to deliver connected products today, the task can be daunting and downright intimidating at every step of the journey. Avnet’s silicon providers are using /IOTCONNECT as an easy onboarding mechanism to AWS services. These universal methods make it easy for our joint customers to move from POC to production. Through our partnership with you, we are upping the probability of our suppliers and OEM customers finally achieving scale w/in the IoT</a:t>
            </a:r>
          </a:p>
          <a:p>
            <a:endParaRPr lang="en-US"/>
          </a:p>
        </p:txBody>
      </p:sp>
      <p:sp>
        <p:nvSpPr>
          <p:cNvPr id="4" name="Slide Number Placeholder 3"/>
          <p:cNvSpPr>
            <a:spLocks noGrp="1"/>
          </p:cNvSpPr>
          <p:nvPr>
            <p:ph type="sldNum" sz="quarter" idx="10"/>
          </p:nvPr>
        </p:nvSpPr>
        <p:spPr/>
        <p:txBody>
          <a:bodyPr/>
          <a:lstStyle/>
          <a:p>
            <a:fld id="{2504FB8E-87F6-4D2D-9C11-6827051D08EC}" type="slidenum">
              <a:rPr lang="en-US" smtClean="0"/>
              <a:pPr/>
              <a:t>24</a:t>
            </a:fld>
            <a:endParaRPr lang="en-US"/>
          </a:p>
        </p:txBody>
      </p:sp>
    </p:spTree>
    <p:extLst>
      <p:ext uri="{BB962C8B-B14F-4D97-AF65-F5344CB8AC3E}">
        <p14:creationId xmlns:p14="http://schemas.microsoft.com/office/powerpoint/2010/main" val="28547581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spcBef>
                <a:spcPts val="0"/>
              </a:spcBef>
              <a:spcAft>
                <a:spcPts val="0"/>
              </a:spcAft>
            </a:pPr>
            <a:r>
              <a:rPr lang="en-US" sz="1200" b="1" i="0">
                <a:solidFill>
                  <a:srgbClr val="000000"/>
                </a:solidFill>
                <a:effectLst/>
                <a:latin typeface="Helvetica Neue" panose="02000503000000020004" pitchFamily="2" charset="0"/>
              </a:rPr>
              <a:t>DIRECT NOTES FROM AWS:</a:t>
            </a:r>
          </a:p>
          <a:p>
            <a:pPr marL="0" marR="0" algn="l">
              <a:spcBef>
                <a:spcPts val="0"/>
              </a:spcBef>
              <a:spcAft>
                <a:spcPts val="0"/>
              </a:spcAft>
            </a:pPr>
            <a:endParaRPr lang="en-US" sz="1200" b="1" i="0">
              <a:solidFill>
                <a:srgbClr val="000000"/>
              </a:solidFill>
              <a:effectLst/>
              <a:latin typeface="Helvetica Neue" panose="02000503000000020004" pitchFamily="2" charset="0"/>
            </a:endParaRPr>
          </a:p>
          <a:p>
            <a:pPr marL="0" marR="0" algn="l">
              <a:spcBef>
                <a:spcPts val="0"/>
              </a:spcBef>
              <a:spcAft>
                <a:spcPts val="0"/>
              </a:spcAft>
            </a:pPr>
            <a:r>
              <a:rPr lang="en-US" sz="1200" b="1" i="0">
                <a:solidFill>
                  <a:srgbClr val="000000"/>
                </a:solidFill>
                <a:effectLst/>
                <a:latin typeface="Helvetica Neue" panose="02000503000000020004" pitchFamily="2" charset="0"/>
              </a:rPr>
              <a:t>“The platform takes an opinionated approach to the system design with the use of platform specific MQTT topics that saves the customers from doing MQTT topic design.  These topics make use of basic ingest to provide cost optimized device to platform interaction.  And because each member account on the platform aligns with an AWS account “under the hood”, isolation between customer fleets and access are isolated along AWS account boundaries.  This not only removes the need from maintaining isolation at the MQTT broker or IoT Core level, it also reduces the blast radius by ensuring that the usage of one customer cannot affect others on the platform.</a:t>
            </a:r>
            <a:endParaRPr lang="en-US" sz="1200" b="0" i="0">
              <a:solidFill>
                <a:srgbClr val="000000"/>
              </a:solidFill>
              <a:effectLst/>
              <a:latin typeface="Helvetica Neue" panose="02000503000000020004" pitchFamily="2" charset="0"/>
            </a:endParaRPr>
          </a:p>
          <a:p>
            <a:pPr marL="0" marR="0" algn="l">
              <a:spcBef>
                <a:spcPts val="0"/>
              </a:spcBef>
              <a:spcAft>
                <a:spcPts val="0"/>
              </a:spcAft>
            </a:pPr>
            <a:r>
              <a:rPr lang="en-US" sz="1200" b="0" i="0">
                <a:solidFill>
                  <a:srgbClr val="000000"/>
                </a:solidFill>
                <a:effectLst/>
                <a:latin typeface="Helvetica Neue" panose="02000503000000020004" pitchFamily="2" charset="0"/>
              </a:rPr>
              <a:t> </a:t>
            </a:r>
          </a:p>
          <a:p>
            <a:pPr marL="0" marR="0" algn="l">
              <a:spcBef>
                <a:spcPts val="0"/>
              </a:spcBef>
              <a:spcAft>
                <a:spcPts val="0"/>
              </a:spcAft>
            </a:pPr>
            <a:r>
              <a:rPr lang="en-US" sz="1200" b="1" i="0">
                <a:solidFill>
                  <a:srgbClr val="000000"/>
                </a:solidFill>
                <a:effectLst/>
                <a:latin typeface="Helvetica Neue" panose="02000503000000020004" pitchFamily="2" charset="0"/>
              </a:rPr>
              <a:t>Moving up the stack, you will see various Lambda function that are used for managing rules, reporting and persisting data… finally terminating in the application gateway section that enables the consumption and management of fleet data.  This interface ultimately enables solution acceleration</a:t>
            </a:r>
            <a:endParaRPr lang="en-US" sz="1200" b="0" i="0">
              <a:solidFill>
                <a:srgbClr val="000000"/>
              </a:solidFill>
              <a:effectLst/>
              <a:latin typeface="Helvetica Neue" panose="02000503000000020004" pitchFamily="2" charset="0"/>
            </a:endParaRPr>
          </a:p>
          <a:p>
            <a:pPr marL="0" marR="0" algn="l">
              <a:spcBef>
                <a:spcPts val="0"/>
              </a:spcBef>
              <a:spcAft>
                <a:spcPts val="0"/>
              </a:spcAft>
            </a:pPr>
            <a:r>
              <a:rPr lang="en-US" sz="1200" b="0" i="0">
                <a:solidFill>
                  <a:srgbClr val="000000"/>
                </a:solidFill>
                <a:effectLst/>
                <a:latin typeface="Helvetica Neue" panose="02000503000000020004" pitchFamily="2" charset="0"/>
              </a:rPr>
              <a:t> </a:t>
            </a:r>
          </a:p>
          <a:p>
            <a:pPr marL="0" marR="0" algn="l">
              <a:spcBef>
                <a:spcPts val="0"/>
              </a:spcBef>
              <a:spcAft>
                <a:spcPts val="0"/>
              </a:spcAft>
            </a:pPr>
            <a:r>
              <a:rPr lang="en-US" sz="1200" b="1" i="0">
                <a:solidFill>
                  <a:srgbClr val="000000"/>
                </a:solidFill>
                <a:effectLst/>
                <a:latin typeface="Helvetica Neue" panose="02000503000000020004" pitchFamily="2" charset="0"/>
              </a:rPr>
              <a:t>Overall, you will see how by leveraging best practices the Avnet and Softweb teams were able to implement an IoT platform that helps customers accelerate their IoT journey. ”</a:t>
            </a:r>
            <a:endParaRPr lang="en-US" sz="1200" b="0" i="0">
              <a:solidFill>
                <a:srgbClr val="000000"/>
              </a:solidFill>
              <a:effectLst/>
              <a:latin typeface="Helvetica Neue" panose="02000503000000020004" pitchFamily="2" charset="0"/>
            </a:endParaRPr>
          </a:p>
          <a:p>
            <a:endParaRPr lang="en-US"/>
          </a:p>
        </p:txBody>
      </p:sp>
      <p:sp>
        <p:nvSpPr>
          <p:cNvPr id="4" name="Slide Number Placeholder 3"/>
          <p:cNvSpPr>
            <a:spLocks noGrp="1"/>
          </p:cNvSpPr>
          <p:nvPr>
            <p:ph type="sldNum" sz="quarter" idx="5"/>
          </p:nvPr>
        </p:nvSpPr>
        <p:spPr/>
        <p:txBody>
          <a:bodyPr/>
          <a:lstStyle/>
          <a:p>
            <a:fld id="{2504FB8E-87F6-4D2D-9C11-6827051D08EC}" type="slidenum">
              <a:rPr lang="en-US" smtClean="0"/>
              <a:pPr/>
              <a:t>25</a:t>
            </a:fld>
            <a:endParaRPr lang="en-US"/>
          </a:p>
        </p:txBody>
      </p:sp>
    </p:spTree>
    <p:extLst>
      <p:ext uri="{BB962C8B-B14F-4D97-AF65-F5344CB8AC3E}">
        <p14:creationId xmlns:p14="http://schemas.microsoft.com/office/powerpoint/2010/main" val="16864379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Users or Developer Pers</a:t>
            </a:r>
          </a:p>
        </p:txBody>
      </p:sp>
      <p:sp>
        <p:nvSpPr>
          <p:cNvPr id="4" name="Slide Number Placeholder 3"/>
          <p:cNvSpPr>
            <a:spLocks noGrp="1"/>
          </p:cNvSpPr>
          <p:nvPr>
            <p:ph type="sldNum" sz="quarter" idx="5"/>
          </p:nvPr>
        </p:nvSpPr>
        <p:spPr/>
        <p:txBody>
          <a:bodyPr/>
          <a:lstStyle/>
          <a:p>
            <a:fld id="{2504FB8E-87F6-4D2D-9C11-6827051D08EC}" type="slidenum">
              <a:rPr lang="en-US" smtClean="0"/>
              <a:pPr/>
              <a:t>26</a:t>
            </a:fld>
            <a:endParaRPr lang="en-US"/>
          </a:p>
        </p:txBody>
      </p:sp>
    </p:spTree>
    <p:extLst>
      <p:ext uri="{BB962C8B-B14F-4D97-AF65-F5344CB8AC3E}">
        <p14:creationId xmlns:p14="http://schemas.microsoft.com/office/powerpoint/2010/main" val="2231625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2F4E0-326B-4C00-B74B-116A431910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06519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Open Links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04FB8E-87F6-4D2D-9C11-6827051D08EC}"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742981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jpeg"/><Relationship Id="rId1" Type="http://schemas.openxmlformats.org/officeDocument/2006/relationships/slideMaster" Target="../slideMasters/slideMaster3.xml"/><Relationship Id="rId4" Type="http://schemas.openxmlformats.org/officeDocument/2006/relationships/image" Target="../media/image18.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jpeg"/><Relationship Id="rId1" Type="http://schemas.openxmlformats.org/officeDocument/2006/relationships/slideMaster" Target="../slideMasters/slideMaster3.xml"/><Relationship Id="rId4" Type="http://schemas.openxmlformats.org/officeDocument/2006/relationships/image" Target="../media/image18.png"/></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18.pn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1.pn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18.pn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jpeg"/><Relationship Id="rId1" Type="http://schemas.openxmlformats.org/officeDocument/2006/relationships/slideMaster" Target="../slideMasters/slideMaster4.xml"/><Relationship Id="rId4" Type="http://schemas.openxmlformats.org/officeDocument/2006/relationships/image" Target="../media/image18.png"/></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jpeg"/><Relationship Id="rId1" Type="http://schemas.openxmlformats.org/officeDocument/2006/relationships/slideMaster" Target="../slideMasters/slideMaster4.xml"/><Relationship Id="rId4" Type="http://schemas.openxmlformats.org/officeDocument/2006/relationships/image" Target="../media/image18.png"/></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18.png"/></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1.png"/><Relationship Id="rId1" Type="http://schemas.openxmlformats.org/officeDocument/2006/relationships/slideMaster" Target="../slideMasters/slideMaster4.xml"/><Relationship Id="rId4" Type="http://schemas.openxmlformats.org/officeDocument/2006/relationships/image" Target="../media/image12.png"/></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18.png"/></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Line Titl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15EFE35-9932-4EED-ABBE-636CF39D654D}"/>
              </a:ext>
            </a:extLst>
          </p:cNvPr>
          <p:cNvSpPr>
            <a:spLocks noGrp="1"/>
          </p:cNvSpPr>
          <p:nvPr>
            <p:ph type="title"/>
          </p:nvPr>
        </p:nvSpPr>
        <p:spPr>
          <a:xfrm>
            <a:off x="609601" y="363068"/>
            <a:ext cx="10363199" cy="633421"/>
          </a:xfrm>
          <a:prstGeom prst="rect">
            <a:avLst/>
          </a:prstGeom>
        </p:spPr>
        <p:txBody>
          <a:bodyPr>
            <a:noAutofit/>
          </a:bodyPr>
          <a:lstStyle>
            <a:lvl1pPr>
              <a:defRPr spc="0" baseline="0">
                <a:latin typeface="Arial Narrow" panose="020B060602020203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FAC2027E-3384-4EAF-A43F-8225554EE067}"/>
              </a:ext>
            </a:extLst>
          </p:cNvPr>
          <p:cNvSpPr>
            <a:spLocks noGrp="1"/>
          </p:cNvSpPr>
          <p:nvPr>
            <p:ph type="sldNum" sz="quarter" idx="4"/>
          </p:nvPr>
        </p:nvSpPr>
        <p:spPr>
          <a:xfrm>
            <a:off x="187815" y="6521277"/>
            <a:ext cx="329184" cy="163447"/>
          </a:xfrm>
          <a:prstGeom prst="rect">
            <a:avLst/>
          </a:prstGeom>
        </p:spPr>
        <p:txBody>
          <a:bodyPr vert="horz" lIns="0" tIns="0" rIns="0" bIns="0" rtlCol="0" anchor="t" anchorCtr="0">
            <a:noAutofit/>
          </a:bodyPr>
          <a:lstStyle>
            <a:lvl1pPr algn="l">
              <a:defRPr sz="1067">
                <a:solidFill>
                  <a:schemeClr val="accent5"/>
                </a:solidFill>
              </a:defRPr>
            </a:lvl1pPr>
          </a:lstStyle>
          <a:p>
            <a:fld id="{EF03F2D8-09E8-4F65-B5E4-919B7BA10877}" type="slidenum">
              <a:rPr lang="en-US" smtClean="0"/>
              <a:pPr/>
              <a:t>‹#›</a:t>
            </a:fld>
            <a:endParaRPr lang="en-US"/>
          </a:p>
        </p:txBody>
      </p:sp>
      <p:sp>
        <p:nvSpPr>
          <p:cNvPr id="3" name="Content Placeholder 2">
            <a:extLst>
              <a:ext uri="{FF2B5EF4-FFF2-40B4-BE49-F238E27FC236}">
                <a16:creationId xmlns:a16="http://schemas.microsoft.com/office/drawing/2014/main" id="{CEE74680-223A-451C-9541-D747E71E2AF1}"/>
              </a:ext>
            </a:extLst>
          </p:cNvPr>
          <p:cNvSpPr>
            <a:spLocks noGrp="1"/>
          </p:cNvSpPr>
          <p:nvPr>
            <p:ph sz="quarter" idx="10"/>
          </p:nvPr>
        </p:nvSpPr>
        <p:spPr>
          <a:xfrm>
            <a:off x="609600" y="1389888"/>
            <a:ext cx="10363200" cy="4476749"/>
          </a:xfrm>
        </p:spPr>
        <p:txBody>
          <a:bodyPr>
            <a:noAutofit/>
          </a:bodyPr>
          <a:lstStyle>
            <a:lvl1pPr>
              <a:defRPr sz="2667">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6959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1-Line Title w/ Takeawa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15EFE35-9932-4EED-ABBE-636CF39D654D}"/>
              </a:ext>
            </a:extLst>
          </p:cNvPr>
          <p:cNvSpPr>
            <a:spLocks noGrp="1"/>
          </p:cNvSpPr>
          <p:nvPr>
            <p:ph type="title"/>
          </p:nvPr>
        </p:nvSpPr>
        <p:spPr>
          <a:xfrm>
            <a:off x="609601" y="363068"/>
            <a:ext cx="10363199" cy="633421"/>
          </a:xfrm>
          <a:prstGeom prst="rect">
            <a:avLst/>
          </a:prstGeom>
        </p:spPr>
        <p:txBody>
          <a:bodyPr>
            <a:noAutofit/>
          </a:bodyPr>
          <a:lstStyle>
            <a:lvl1pPr>
              <a:defRPr spc="0" baseline="0">
                <a:latin typeface="Arial Narrow" panose="020B060602020203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FAC2027E-3384-4EAF-A43F-8225554EE067}"/>
              </a:ext>
            </a:extLst>
          </p:cNvPr>
          <p:cNvSpPr>
            <a:spLocks noGrp="1"/>
          </p:cNvSpPr>
          <p:nvPr>
            <p:ph type="sldNum" sz="quarter" idx="4"/>
          </p:nvPr>
        </p:nvSpPr>
        <p:spPr>
          <a:xfrm>
            <a:off x="187815" y="6521277"/>
            <a:ext cx="329184" cy="163447"/>
          </a:xfrm>
          <a:prstGeom prst="rect">
            <a:avLst/>
          </a:prstGeom>
        </p:spPr>
        <p:txBody>
          <a:bodyPr vert="horz" lIns="0" tIns="0" rIns="0" bIns="0" rtlCol="0" anchor="t" anchorCtr="0">
            <a:noAutofit/>
          </a:bodyPr>
          <a:lstStyle>
            <a:lvl1pPr algn="l">
              <a:defRPr sz="1067">
                <a:solidFill>
                  <a:schemeClr val="accent5"/>
                </a:solidFill>
              </a:defRPr>
            </a:lvl1pPr>
          </a:lstStyle>
          <a:p>
            <a:fld id="{EF03F2D8-09E8-4F65-B5E4-919B7BA10877}" type="slidenum">
              <a:rPr lang="en-US" smtClean="0"/>
              <a:pPr/>
              <a:t>‹#›</a:t>
            </a:fld>
            <a:endParaRPr lang="en-US"/>
          </a:p>
        </p:txBody>
      </p:sp>
      <p:sp>
        <p:nvSpPr>
          <p:cNvPr id="8" name="Text Placeholder 6">
            <a:extLst>
              <a:ext uri="{FF2B5EF4-FFF2-40B4-BE49-F238E27FC236}">
                <a16:creationId xmlns:a16="http://schemas.microsoft.com/office/drawing/2014/main" id="{E0043A48-0D54-4F02-8750-61B24DFA85E0}"/>
              </a:ext>
            </a:extLst>
          </p:cNvPr>
          <p:cNvSpPr>
            <a:spLocks noGrp="1"/>
          </p:cNvSpPr>
          <p:nvPr>
            <p:ph type="body" sz="quarter" idx="11"/>
          </p:nvPr>
        </p:nvSpPr>
        <p:spPr>
          <a:xfrm>
            <a:off x="609600" y="5775608"/>
            <a:ext cx="11582400" cy="658368"/>
          </a:xfrm>
          <a:solidFill>
            <a:schemeClr val="tx1"/>
          </a:solidFill>
        </p:spPr>
        <p:txBody>
          <a:bodyPr lIns="182880" anchor="ctr" anchorCtr="0"/>
          <a:lstStyle>
            <a:lvl1pPr>
              <a:defRPr b="0">
                <a:solidFill>
                  <a:schemeClr val="bg1"/>
                </a:solidFill>
              </a:defRPr>
            </a:lvl1pPr>
          </a:lstStyle>
          <a:p>
            <a:endParaRPr lang="en-US"/>
          </a:p>
        </p:txBody>
      </p:sp>
    </p:spTree>
    <p:extLst>
      <p:ext uri="{BB962C8B-B14F-4D97-AF65-F5344CB8AC3E}">
        <p14:creationId xmlns:p14="http://schemas.microsoft.com/office/powerpoint/2010/main" val="4409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Line Titl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15EFE35-9932-4EED-ABBE-636CF39D654D}"/>
              </a:ext>
            </a:extLst>
          </p:cNvPr>
          <p:cNvSpPr>
            <a:spLocks noGrp="1"/>
          </p:cNvSpPr>
          <p:nvPr>
            <p:ph type="title"/>
          </p:nvPr>
        </p:nvSpPr>
        <p:spPr>
          <a:xfrm>
            <a:off x="609601" y="363069"/>
            <a:ext cx="10363199" cy="1322297"/>
          </a:xfrm>
          <a:prstGeom prst="rect">
            <a:avLst/>
          </a:prstGeom>
        </p:spPr>
        <p:txBody>
          <a:bodyPr>
            <a:noAutofit/>
          </a:bodyPr>
          <a:lstStyle>
            <a:lvl1pPr>
              <a:defRPr spc="0" baseline="0">
                <a:latin typeface="Arial Narrow" panose="020B060602020203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FAC2027E-3384-4EAF-A43F-8225554EE067}"/>
              </a:ext>
            </a:extLst>
          </p:cNvPr>
          <p:cNvSpPr>
            <a:spLocks noGrp="1"/>
          </p:cNvSpPr>
          <p:nvPr>
            <p:ph type="sldNum" sz="quarter" idx="4"/>
          </p:nvPr>
        </p:nvSpPr>
        <p:spPr>
          <a:xfrm>
            <a:off x="187815" y="6521277"/>
            <a:ext cx="329184" cy="163447"/>
          </a:xfrm>
          <a:prstGeom prst="rect">
            <a:avLst/>
          </a:prstGeom>
        </p:spPr>
        <p:txBody>
          <a:bodyPr vert="horz" lIns="0" tIns="0" rIns="0" bIns="0" rtlCol="0" anchor="t" anchorCtr="0">
            <a:noAutofit/>
          </a:bodyPr>
          <a:lstStyle>
            <a:lvl1pPr algn="l">
              <a:defRPr sz="1067">
                <a:solidFill>
                  <a:schemeClr val="accent5"/>
                </a:solidFill>
              </a:defRPr>
            </a:lvl1pPr>
          </a:lstStyle>
          <a:p>
            <a:fld id="{EF03F2D8-09E8-4F65-B5E4-919B7BA10877}" type="slidenum">
              <a:rPr lang="en-US" smtClean="0"/>
              <a:pPr/>
              <a:t>‹#›</a:t>
            </a:fld>
            <a:endParaRPr lang="en-US"/>
          </a:p>
        </p:txBody>
      </p:sp>
      <p:sp>
        <p:nvSpPr>
          <p:cNvPr id="3" name="Content Placeholder 2">
            <a:extLst>
              <a:ext uri="{FF2B5EF4-FFF2-40B4-BE49-F238E27FC236}">
                <a16:creationId xmlns:a16="http://schemas.microsoft.com/office/drawing/2014/main" id="{6414CB77-5474-46A4-AA4C-09773CDF4E4D}"/>
              </a:ext>
            </a:extLst>
          </p:cNvPr>
          <p:cNvSpPr>
            <a:spLocks noGrp="1"/>
          </p:cNvSpPr>
          <p:nvPr>
            <p:ph sz="quarter" idx="10"/>
          </p:nvPr>
        </p:nvSpPr>
        <p:spPr>
          <a:xfrm>
            <a:off x="609600" y="2013962"/>
            <a:ext cx="10363200" cy="4184649"/>
          </a:xfrm>
        </p:spPr>
        <p:txBody>
          <a:bodyPr>
            <a:noAutofit/>
          </a:bodyPr>
          <a:lstStyle>
            <a:lvl1pPr>
              <a:defRPr sz="2667">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12996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asic">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15EFE35-9932-4EED-ABBE-636CF39D654D}"/>
              </a:ext>
            </a:extLst>
          </p:cNvPr>
          <p:cNvSpPr>
            <a:spLocks noGrp="1"/>
          </p:cNvSpPr>
          <p:nvPr>
            <p:ph type="title" hasCustomPrompt="1"/>
          </p:nvPr>
        </p:nvSpPr>
        <p:spPr>
          <a:xfrm>
            <a:off x="609601" y="363069"/>
            <a:ext cx="10363199" cy="1322297"/>
          </a:xfrm>
          <a:prstGeom prst="rect">
            <a:avLst/>
          </a:prstGeom>
        </p:spPr>
        <p:txBody>
          <a:bodyPr>
            <a:noAutofit/>
          </a:bodyPr>
          <a:lstStyle>
            <a:lvl1pPr>
              <a:defRPr spc="0" baseline="0">
                <a:latin typeface="Arial Narrow" panose="020B0606020202030204" pitchFamily="34" charset="0"/>
              </a:defRPr>
            </a:lvl1pPr>
          </a:lstStyle>
          <a:p>
            <a:r>
              <a:rPr lang="en-US"/>
              <a:t>Click to edit Master title style</a:t>
            </a:r>
            <a:br>
              <a:rPr lang="en-US"/>
            </a:br>
            <a:endParaRPr lang="en-US"/>
          </a:p>
        </p:txBody>
      </p:sp>
      <p:sp>
        <p:nvSpPr>
          <p:cNvPr id="5" name="Slide Number Placeholder 5">
            <a:extLst>
              <a:ext uri="{FF2B5EF4-FFF2-40B4-BE49-F238E27FC236}">
                <a16:creationId xmlns:a16="http://schemas.microsoft.com/office/drawing/2014/main" id="{FAC2027E-3384-4EAF-A43F-8225554EE067}"/>
              </a:ext>
            </a:extLst>
          </p:cNvPr>
          <p:cNvSpPr>
            <a:spLocks noGrp="1"/>
          </p:cNvSpPr>
          <p:nvPr>
            <p:ph type="sldNum" sz="quarter" idx="4"/>
          </p:nvPr>
        </p:nvSpPr>
        <p:spPr>
          <a:xfrm>
            <a:off x="187815" y="6521277"/>
            <a:ext cx="329184" cy="163447"/>
          </a:xfrm>
          <a:prstGeom prst="rect">
            <a:avLst/>
          </a:prstGeom>
        </p:spPr>
        <p:txBody>
          <a:bodyPr vert="horz" lIns="0" tIns="0" rIns="0" bIns="0" rtlCol="0" anchor="t" anchorCtr="0">
            <a:noAutofit/>
          </a:bodyPr>
          <a:lstStyle>
            <a:lvl1pPr algn="l">
              <a:defRPr sz="1067">
                <a:solidFill>
                  <a:schemeClr val="accent5"/>
                </a:solidFill>
              </a:defRPr>
            </a:lvl1pPr>
          </a:lstStyle>
          <a:p>
            <a:fld id="{EF03F2D8-09E8-4F65-B5E4-919B7BA10877}" type="slidenum">
              <a:rPr lang="en-US" smtClean="0"/>
              <a:pPr/>
              <a:t>‹#›</a:t>
            </a:fld>
            <a:endParaRPr lang="en-US"/>
          </a:p>
        </p:txBody>
      </p:sp>
      <p:sp>
        <p:nvSpPr>
          <p:cNvPr id="3" name="Content Placeholder 2">
            <a:extLst>
              <a:ext uri="{FF2B5EF4-FFF2-40B4-BE49-F238E27FC236}">
                <a16:creationId xmlns:a16="http://schemas.microsoft.com/office/drawing/2014/main" id="{32105A18-249A-44A0-90B2-EDCEF78DC8F4}"/>
              </a:ext>
            </a:extLst>
          </p:cNvPr>
          <p:cNvSpPr>
            <a:spLocks noGrp="1"/>
          </p:cNvSpPr>
          <p:nvPr>
            <p:ph sz="quarter" idx="10"/>
          </p:nvPr>
        </p:nvSpPr>
        <p:spPr>
          <a:xfrm>
            <a:off x="609600" y="2008718"/>
            <a:ext cx="10363200" cy="4262967"/>
          </a:xfrm>
        </p:spPr>
        <p:txBody>
          <a:bodyPr>
            <a:noAutofit/>
          </a:bodyPr>
          <a:lstStyle>
            <a:lvl1pPr>
              <a:defRPr sz="1867">
                <a:solidFill>
                  <a:schemeClr val="tx1"/>
                </a:solidFill>
                <a:latin typeface="+mn-lt"/>
              </a:defRPr>
            </a:lvl1pPr>
            <a:lvl2pPr>
              <a:defRPr sz="1867"/>
            </a:lvl2pPr>
            <a:lvl3pPr>
              <a:defRPr sz="1867"/>
            </a:lvl3pPr>
            <a:lvl4pPr>
              <a:defRPr sz="1867"/>
            </a:lvl4pPr>
            <a:lvl5pPr>
              <a:defRPr sz="18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17954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15EFE35-9932-4EED-ABBE-636CF39D654D}"/>
              </a:ext>
            </a:extLst>
          </p:cNvPr>
          <p:cNvSpPr>
            <a:spLocks noGrp="1"/>
          </p:cNvSpPr>
          <p:nvPr>
            <p:ph type="title"/>
          </p:nvPr>
        </p:nvSpPr>
        <p:spPr>
          <a:xfrm>
            <a:off x="609601" y="363068"/>
            <a:ext cx="10363199" cy="633421"/>
          </a:xfrm>
          <a:prstGeom prst="rect">
            <a:avLst/>
          </a:prstGeom>
        </p:spPr>
        <p:txBody>
          <a:bodyPr>
            <a:noAutofit/>
          </a:bodyPr>
          <a:lstStyle>
            <a:lvl1pPr>
              <a:defRPr spc="0" baseline="0">
                <a:latin typeface="Arial Narrow" panose="020B060602020203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FAC2027E-3384-4EAF-A43F-8225554EE067}"/>
              </a:ext>
            </a:extLst>
          </p:cNvPr>
          <p:cNvSpPr>
            <a:spLocks noGrp="1"/>
          </p:cNvSpPr>
          <p:nvPr>
            <p:ph type="sldNum" sz="quarter" idx="4"/>
          </p:nvPr>
        </p:nvSpPr>
        <p:spPr>
          <a:xfrm>
            <a:off x="187815" y="6521277"/>
            <a:ext cx="329184" cy="163447"/>
          </a:xfrm>
          <a:prstGeom prst="rect">
            <a:avLst/>
          </a:prstGeom>
        </p:spPr>
        <p:txBody>
          <a:bodyPr vert="horz" lIns="0" tIns="0" rIns="0" bIns="0" rtlCol="0" anchor="t" anchorCtr="0">
            <a:noAutofit/>
          </a:bodyPr>
          <a:lstStyle>
            <a:lvl1pPr algn="l">
              <a:defRPr sz="1067">
                <a:solidFill>
                  <a:schemeClr val="accent5"/>
                </a:solidFill>
              </a:defRPr>
            </a:lvl1pPr>
          </a:lstStyle>
          <a:p>
            <a:fld id="{EF03F2D8-09E8-4F65-B5E4-919B7BA10877}" type="slidenum">
              <a:rPr lang="en-US" smtClean="0"/>
              <a:pPr/>
              <a:t>‹#›</a:t>
            </a:fld>
            <a:endParaRPr lang="en-US"/>
          </a:p>
        </p:txBody>
      </p:sp>
      <p:sp>
        <p:nvSpPr>
          <p:cNvPr id="4" name="Text Placeholder 3">
            <a:extLst>
              <a:ext uri="{FF2B5EF4-FFF2-40B4-BE49-F238E27FC236}">
                <a16:creationId xmlns:a16="http://schemas.microsoft.com/office/drawing/2014/main" id="{323585BF-4B61-4EE1-92FA-F2225AC3BEA3}"/>
              </a:ext>
            </a:extLst>
          </p:cNvPr>
          <p:cNvSpPr>
            <a:spLocks noGrp="1"/>
          </p:cNvSpPr>
          <p:nvPr>
            <p:ph type="body" sz="quarter" idx="10"/>
          </p:nvPr>
        </p:nvSpPr>
        <p:spPr>
          <a:xfrm>
            <a:off x="609600" y="1485900"/>
            <a:ext cx="10363200" cy="4734984"/>
          </a:xfrm>
        </p:spPr>
        <p:txBody>
          <a:bodyPr/>
          <a:lstStyle>
            <a:lvl1pPr marL="313259" indent="-313259">
              <a:spcBef>
                <a:spcPts val="1333"/>
              </a:spcBef>
              <a:spcAft>
                <a:spcPts val="0"/>
              </a:spcAft>
              <a:buFont typeface="Arial" panose="020B0604020202020204" pitchFamily="34" charset="0"/>
              <a:buNone/>
              <a:defRPr sz="2400">
                <a:latin typeface="Arial" panose="020B0604020202020204" pitchFamily="34" charset="0"/>
                <a:cs typeface="Arial" panose="020B0604020202020204" pitchFamily="34" charset="0"/>
              </a:defRPr>
            </a:lvl1pPr>
            <a:lvl2pPr marL="681550" indent="-296326">
              <a:spcBef>
                <a:spcPts val="667"/>
              </a:spcBef>
              <a:buSzPct val="75000"/>
              <a:buFont typeface="Courier New" panose="02070309020205020404" pitchFamily="49" charset="0"/>
              <a:buChar char="o"/>
              <a:defRPr sz="1600"/>
            </a:lvl2pPr>
            <a:lvl3pPr marL="1219170" indent="-228594">
              <a:buFont typeface="Wingdings" panose="05000000000000000000" pitchFamily="2" charset="2"/>
              <a:buChar char="§"/>
              <a:defRPr sz="1600"/>
            </a:lvl3pPr>
            <a:lvl4pPr marL="1907070" indent="-224361">
              <a:defRPr/>
            </a:lvl4pPr>
            <a:lvl5pPr marL="2360025" indent="-232828">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101258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Line Title: CV">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15EFE35-9932-4EED-ABBE-636CF39D654D}"/>
              </a:ext>
            </a:extLst>
          </p:cNvPr>
          <p:cNvSpPr>
            <a:spLocks noGrp="1"/>
          </p:cNvSpPr>
          <p:nvPr>
            <p:ph type="title"/>
          </p:nvPr>
        </p:nvSpPr>
        <p:spPr>
          <a:xfrm>
            <a:off x="609601" y="363068"/>
            <a:ext cx="10363199" cy="633421"/>
          </a:xfrm>
          <a:prstGeom prst="rect">
            <a:avLst/>
          </a:prstGeom>
        </p:spPr>
        <p:txBody>
          <a:bodyPr>
            <a:noAutofit/>
          </a:bodyPr>
          <a:lstStyle>
            <a:lvl1pPr>
              <a:defRPr spc="0" baseline="0">
                <a:latin typeface="Arial Narrow" panose="020B060602020203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FAC2027E-3384-4EAF-A43F-8225554EE067}"/>
              </a:ext>
            </a:extLst>
          </p:cNvPr>
          <p:cNvSpPr>
            <a:spLocks noGrp="1"/>
          </p:cNvSpPr>
          <p:nvPr>
            <p:ph type="sldNum" sz="quarter" idx="4"/>
          </p:nvPr>
        </p:nvSpPr>
        <p:spPr>
          <a:xfrm>
            <a:off x="187815" y="6521277"/>
            <a:ext cx="329184" cy="163447"/>
          </a:xfrm>
          <a:prstGeom prst="rect">
            <a:avLst/>
          </a:prstGeom>
        </p:spPr>
        <p:txBody>
          <a:bodyPr vert="horz" lIns="0" tIns="0" rIns="0" bIns="0" rtlCol="0" anchor="t" anchorCtr="0">
            <a:noAutofit/>
          </a:bodyPr>
          <a:lstStyle>
            <a:lvl1pPr algn="l">
              <a:defRPr sz="1067">
                <a:solidFill>
                  <a:schemeClr val="accent5"/>
                </a:solidFill>
              </a:defRPr>
            </a:lvl1pPr>
          </a:lstStyle>
          <a:p>
            <a:fld id="{EF03F2D8-09E8-4F65-B5E4-919B7BA10877}" type="slidenum">
              <a:rPr lang="en-US" smtClean="0"/>
              <a:pPr/>
              <a:t>‹#›</a:t>
            </a:fld>
            <a:endParaRPr lang="en-US"/>
          </a:p>
        </p:txBody>
      </p:sp>
      <p:sp>
        <p:nvSpPr>
          <p:cNvPr id="3" name="Content Placeholder 2">
            <a:extLst>
              <a:ext uri="{FF2B5EF4-FFF2-40B4-BE49-F238E27FC236}">
                <a16:creationId xmlns:a16="http://schemas.microsoft.com/office/drawing/2014/main" id="{CEE74680-223A-451C-9541-D747E71E2AF1}"/>
              </a:ext>
            </a:extLst>
          </p:cNvPr>
          <p:cNvSpPr>
            <a:spLocks noGrp="1"/>
          </p:cNvSpPr>
          <p:nvPr>
            <p:ph sz="quarter" idx="10"/>
          </p:nvPr>
        </p:nvSpPr>
        <p:spPr>
          <a:xfrm>
            <a:off x="609600" y="1389888"/>
            <a:ext cx="10363200" cy="4476749"/>
          </a:xfrm>
        </p:spPr>
        <p:txBody>
          <a:bodyPr>
            <a:noAutofit/>
          </a:bodyPr>
          <a:lstStyle>
            <a:lvl1pPr>
              <a:defRPr sz="2667">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BCC2910F-F578-1040-BCDE-B1E799060916}"/>
              </a:ext>
            </a:extLst>
          </p:cNvPr>
          <p:cNvCxnSpPr>
            <a:cxnSpLocks/>
          </p:cNvCxnSpPr>
          <p:nvPr userDrawn="1"/>
        </p:nvCxnSpPr>
        <p:spPr>
          <a:xfrm>
            <a:off x="0" y="6481233"/>
            <a:ext cx="12192000" cy="0"/>
          </a:xfrm>
          <a:prstGeom prst="line">
            <a:avLst/>
          </a:prstGeom>
          <a:ln w="6350">
            <a:solidFill>
              <a:schemeClr val="accent4"/>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CECE0CC9-923E-1849-9BEE-D2FBFB7463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54867" y="6594532"/>
            <a:ext cx="6015567" cy="319613"/>
          </a:xfrm>
          <a:prstGeom prst="rect">
            <a:avLst/>
          </a:prstGeom>
        </p:spPr>
      </p:pic>
    </p:spTree>
    <p:extLst>
      <p:ext uri="{BB962C8B-B14F-4D97-AF65-F5344CB8AC3E}">
        <p14:creationId xmlns:p14="http://schemas.microsoft.com/office/powerpoint/2010/main" val="550553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Line Title: CV">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15EFE35-9932-4EED-ABBE-636CF39D654D}"/>
              </a:ext>
            </a:extLst>
          </p:cNvPr>
          <p:cNvSpPr>
            <a:spLocks noGrp="1"/>
          </p:cNvSpPr>
          <p:nvPr>
            <p:ph type="title"/>
          </p:nvPr>
        </p:nvSpPr>
        <p:spPr>
          <a:xfrm>
            <a:off x="609601" y="363069"/>
            <a:ext cx="10363199" cy="1322297"/>
          </a:xfrm>
          <a:prstGeom prst="rect">
            <a:avLst/>
          </a:prstGeom>
        </p:spPr>
        <p:txBody>
          <a:bodyPr>
            <a:noAutofit/>
          </a:bodyPr>
          <a:lstStyle>
            <a:lvl1pPr>
              <a:defRPr spc="0" baseline="0">
                <a:latin typeface="Arial Narrow" panose="020B060602020203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FAC2027E-3384-4EAF-A43F-8225554EE067}"/>
              </a:ext>
            </a:extLst>
          </p:cNvPr>
          <p:cNvSpPr>
            <a:spLocks noGrp="1"/>
          </p:cNvSpPr>
          <p:nvPr>
            <p:ph type="sldNum" sz="quarter" idx="4"/>
          </p:nvPr>
        </p:nvSpPr>
        <p:spPr>
          <a:xfrm>
            <a:off x="187815" y="6521277"/>
            <a:ext cx="329184" cy="163447"/>
          </a:xfrm>
          <a:prstGeom prst="rect">
            <a:avLst/>
          </a:prstGeom>
        </p:spPr>
        <p:txBody>
          <a:bodyPr vert="horz" lIns="0" tIns="0" rIns="0" bIns="0" rtlCol="0" anchor="t" anchorCtr="0">
            <a:noAutofit/>
          </a:bodyPr>
          <a:lstStyle>
            <a:lvl1pPr algn="l">
              <a:defRPr sz="1067">
                <a:solidFill>
                  <a:schemeClr val="accent5"/>
                </a:solidFill>
              </a:defRPr>
            </a:lvl1pPr>
          </a:lstStyle>
          <a:p>
            <a:fld id="{EF03F2D8-09E8-4F65-B5E4-919B7BA10877}" type="slidenum">
              <a:rPr lang="en-US" smtClean="0"/>
              <a:pPr/>
              <a:t>‹#›</a:t>
            </a:fld>
            <a:endParaRPr lang="en-US"/>
          </a:p>
        </p:txBody>
      </p:sp>
      <p:sp>
        <p:nvSpPr>
          <p:cNvPr id="3" name="Content Placeholder 2">
            <a:extLst>
              <a:ext uri="{FF2B5EF4-FFF2-40B4-BE49-F238E27FC236}">
                <a16:creationId xmlns:a16="http://schemas.microsoft.com/office/drawing/2014/main" id="{6414CB77-5474-46A4-AA4C-09773CDF4E4D}"/>
              </a:ext>
            </a:extLst>
          </p:cNvPr>
          <p:cNvSpPr>
            <a:spLocks noGrp="1"/>
          </p:cNvSpPr>
          <p:nvPr>
            <p:ph sz="quarter" idx="10"/>
          </p:nvPr>
        </p:nvSpPr>
        <p:spPr>
          <a:xfrm>
            <a:off x="609600" y="2013962"/>
            <a:ext cx="10363200" cy="4184649"/>
          </a:xfrm>
        </p:spPr>
        <p:txBody>
          <a:bodyPr>
            <a:noAutofit/>
          </a:bodyPr>
          <a:lstStyle>
            <a:lvl1pPr>
              <a:defRPr sz="2667">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45FBA835-85F5-A942-8813-475FCDC02050}"/>
              </a:ext>
            </a:extLst>
          </p:cNvPr>
          <p:cNvCxnSpPr>
            <a:cxnSpLocks/>
          </p:cNvCxnSpPr>
          <p:nvPr userDrawn="1"/>
        </p:nvCxnSpPr>
        <p:spPr>
          <a:xfrm>
            <a:off x="0" y="6481233"/>
            <a:ext cx="12192000" cy="0"/>
          </a:xfrm>
          <a:prstGeom prst="line">
            <a:avLst/>
          </a:prstGeom>
          <a:ln w="6350">
            <a:solidFill>
              <a:schemeClr val="accent4"/>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3BB05240-8C7B-7741-B26C-17D061DD3F3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54867" y="6594532"/>
            <a:ext cx="6015567" cy="319613"/>
          </a:xfrm>
          <a:prstGeom prst="rect">
            <a:avLst/>
          </a:prstGeom>
        </p:spPr>
      </p:pic>
    </p:spTree>
    <p:extLst>
      <p:ext uri="{BB962C8B-B14F-4D97-AF65-F5344CB8AC3E}">
        <p14:creationId xmlns:p14="http://schemas.microsoft.com/office/powerpoint/2010/main" val="984091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asic: CV">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15EFE35-9932-4EED-ABBE-636CF39D654D}"/>
              </a:ext>
            </a:extLst>
          </p:cNvPr>
          <p:cNvSpPr>
            <a:spLocks noGrp="1"/>
          </p:cNvSpPr>
          <p:nvPr>
            <p:ph type="title" hasCustomPrompt="1"/>
          </p:nvPr>
        </p:nvSpPr>
        <p:spPr>
          <a:xfrm>
            <a:off x="609601" y="363069"/>
            <a:ext cx="10363199" cy="1322297"/>
          </a:xfrm>
          <a:prstGeom prst="rect">
            <a:avLst/>
          </a:prstGeom>
        </p:spPr>
        <p:txBody>
          <a:bodyPr>
            <a:noAutofit/>
          </a:bodyPr>
          <a:lstStyle>
            <a:lvl1pPr>
              <a:defRPr spc="0" baseline="0">
                <a:latin typeface="Arial Narrow" panose="020B0606020202030204" pitchFamily="34" charset="0"/>
              </a:defRPr>
            </a:lvl1pPr>
          </a:lstStyle>
          <a:p>
            <a:r>
              <a:rPr lang="en-US"/>
              <a:t>Click to edit Master title style</a:t>
            </a:r>
            <a:br>
              <a:rPr lang="en-US"/>
            </a:br>
            <a:endParaRPr lang="en-US"/>
          </a:p>
        </p:txBody>
      </p:sp>
      <p:sp>
        <p:nvSpPr>
          <p:cNvPr id="5" name="Slide Number Placeholder 5">
            <a:extLst>
              <a:ext uri="{FF2B5EF4-FFF2-40B4-BE49-F238E27FC236}">
                <a16:creationId xmlns:a16="http://schemas.microsoft.com/office/drawing/2014/main" id="{FAC2027E-3384-4EAF-A43F-8225554EE067}"/>
              </a:ext>
            </a:extLst>
          </p:cNvPr>
          <p:cNvSpPr>
            <a:spLocks noGrp="1"/>
          </p:cNvSpPr>
          <p:nvPr>
            <p:ph type="sldNum" sz="quarter" idx="4"/>
          </p:nvPr>
        </p:nvSpPr>
        <p:spPr>
          <a:xfrm>
            <a:off x="187815" y="6521277"/>
            <a:ext cx="329184" cy="163447"/>
          </a:xfrm>
          <a:prstGeom prst="rect">
            <a:avLst/>
          </a:prstGeom>
        </p:spPr>
        <p:txBody>
          <a:bodyPr vert="horz" lIns="0" tIns="0" rIns="0" bIns="0" rtlCol="0" anchor="t" anchorCtr="0">
            <a:noAutofit/>
          </a:bodyPr>
          <a:lstStyle>
            <a:lvl1pPr algn="l">
              <a:defRPr sz="1067">
                <a:solidFill>
                  <a:schemeClr val="accent5"/>
                </a:solidFill>
              </a:defRPr>
            </a:lvl1pPr>
          </a:lstStyle>
          <a:p>
            <a:fld id="{EF03F2D8-09E8-4F65-B5E4-919B7BA10877}" type="slidenum">
              <a:rPr lang="en-US" smtClean="0"/>
              <a:pPr/>
              <a:t>‹#›</a:t>
            </a:fld>
            <a:endParaRPr lang="en-US"/>
          </a:p>
        </p:txBody>
      </p:sp>
      <p:sp>
        <p:nvSpPr>
          <p:cNvPr id="3" name="Content Placeholder 2">
            <a:extLst>
              <a:ext uri="{FF2B5EF4-FFF2-40B4-BE49-F238E27FC236}">
                <a16:creationId xmlns:a16="http://schemas.microsoft.com/office/drawing/2014/main" id="{32105A18-249A-44A0-90B2-EDCEF78DC8F4}"/>
              </a:ext>
            </a:extLst>
          </p:cNvPr>
          <p:cNvSpPr>
            <a:spLocks noGrp="1"/>
          </p:cNvSpPr>
          <p:nvPr>
            <p:ph sz="quarter" idx="10"/>
          </p:nvPr>
        </p:nvSpPr>
        <p:spPr>
          <a:xfrm>
            <a:off x="609600" y="2008718"/>
            <a:ext cx="10363200" cy="4262967"/>
          </a:xfrm>
        </p:spPr>
        <p:txBody>
          <a:bodyPr>
            <a:noAutofit/>
          </a:bodyPr>
          <a:lstStyle>
            <a:lvl1pPr>
              <a:defRPr sz="1867">
                <a:solidFill>
                  <a:schemeClr val="tx1"/>
                </a:solidFill>
                <a:latin typeface="+mn-lt"/>
              </a:defRPr>
            </a:lvl1pPr>
            <a:lvl2pPr>
              <a:defRPr sz="1867"/>
            </a:lvl2pPr>
            <a:lvl3pPr>
              <a:defRPr sz="1867"/>
            </a:lvl3pPr>
            <a:lvl4pPr>
              <a:defRPr sz="1867"/>
            </a:lvl4pPr>
            <a:lvl5pPr>
              <a:defRPr sz="18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C2929268-C253-5E45-8E0F-A9E6659BB21B}"/>
              </a:ext>
            </a:extLst>
          </p:cNvPr>
          <p:cNvCxnSpPr>
            <a:cxnSpLocks/>
          </p:cNvCxnSpPr>
          <p:nvPr userDrawn="1"/>
        </p:nvCxnSpPr>
        <p:spPr>
          <a:xfrm>
            <a:off x="0" y="6481233"/>
            <a:ext cx="12192000" cy="0"/>
          </a:xfrm>
          <a:prstGeom prst="line">
            <a:avLst/>
          </a:prstGeom>
          <a:ln w="6350">
            <a:solidFill>
              <a:schemeClr val="accent4"/>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D6614B7A-3CDE-5B4B-B7E4-CA3D5D61941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54867" y="6594532"/>
            <a:ext cx="6015567" cy="319613"/>
          </a:xfrm>
          <a:prstGeom prst="rect">
            <a:avLst/>
          </a:prstGeom>
        </p:spPr>
      </p:pic>
    </p:spTree>
    <p:extLst>
      <p:ext uri="{BB962C8B-B14F-4D97-AF65-F5344CB8AC3E}">
        <p14:creationId xmlns:p14="http://schemas.microsoft.com/office/powerpoint/2010/main" val="2650733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over A">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2028966"/>
            <a:ext cx="12192000" cy="4829033"/>
          </a:xfrm>
          <a:prstGeom prst="rect">
            <a:avLst/>
          </a:prstGeom>
          <a:solidFill>
            <a:schemeClr val="accent6">
              <a:alpha val="30000"/>
            </a:schemeClr>
          </a:solidFill>
        </p:spPr>
        <p:txBody>
          <a:bodyPr tIns="914400" bIns="0" anchor="ctr" anchorCtr="0">
            <a:noAutofit/>
          </a:bodyPr>
          <a:lstStyle>
            <a:lvl1pPr algn="ctr">
              <a:spcBef>
                <a:spcPts val="0"/>
              </a:spcBef>
              <a:spcAft>
                <a:spcPts val="0"/>
              </a:spcAft>
              <a:defRPr sz="1200" b="0" i="1" baseline="0">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6" name="Text Placeholder 5">
            <a:extLst>
              <a:ext uri="{FF2B5EF4-FFF2-40B4-BE49-F238E27FC236}">
                <a16:creationId xmlns:a16="http://schemas.microsoft.com/office/drawing/2014/main" id="{8B49E139-ED80-4E3A-817B-42F21564837D}"/>
              </a:ext>
            </a:extLst>
          </p:cNvPr>
          <p:cNvSpPr>
            <a:spLocks noGrp="1"/>
          </p:cNvSpPr>
          <p:nvPr>
            <p:ph type="body" sz="quarter" idx="11"/>
          </p:nvPr>
        </p:nvSpPr>
        <p:spPr>
          <a:xfrm>
            <a:off x="614361" y="1077956"/>
            <a:ext cx="8534400" cy="338667"/>
          </a:xfrm>
          <a:prstGeom prst="rect">
            <a:avLst/>
          </a:prstGeom>
        </p:spPr>
        <p:txBody>
          <a:bodyPr lIns="0" tIns="0" rIns="0" bIns="0">
            <a:noAutofit/>
          </a:bodyPr>
          <a:lstStyle>
            <a:lvl1pPr>
              <a:defRPr sz="2667">
                <a:solidFill>
                  <a:schemeClr val="accent1"/>
                </a:solidFill>
                <a:latin typeface="Arial Narrow" panose="020B0606020202030204" pitchFamily="34" charset="0"/>
              </a:defRPr>
            </a:lvl1pPr>
          </a:lstStyle>
          <a:p>
            <a:pPr lvl="0"/>
            <a:r>
              <a:rPr lang="en-US"/>
              <a:t>Click to edit Master text styles</a:t>
            </a:r>
          </a:p>
        </p:txBody>
      </p:sp>
      <p:sp>
        <p:nvSpPr>
          <p:cNvPr id="3" name="Title 2">
            <a:extLst>
              <a:ext uri="{FF2B5EF4-FFF2-40B4-BE49-F238E27FC236}">
                <a16:creationId xmlns:a16="http://schemas.microsoft.com/office/drawing/2014/main" id="{2AAAFAF6-EE27-42A5-B302-F3A3F01FC7D2}"/>
              </a:ext>
            </a:extLst>
          </p:cNvPr>
          <p:cNvSpPr>
            <a:spLocks noGrp="1"/>
          </p:cNvSpPr>
          <p:nvPr>
            <p:ph type="title"/>
          </p:nvPr>
        </p:nvSpPr>
        <p:spPr>
          <a:xfrm>
            <a:off x="609599" y="365760"/>
            <a:ext cx="8534400" cy="633421"/>
          </a:xfrm>
        </p:spPr>
        <p:txBody>
          <a:bodyPr>
            <a:noAutofit/>
          </a:bodyPr>
          <a:lstStyle/>
          <a:p>
            <a:r>
              <a:rPr lang="en-US"/>
              <a:t>Click to edit Master title style</a:t>
            </a:r>
          </a:p>
        </p:txBody>
      </p:sp>
      <p:pic>
        <p:nvPicPr>
          <p:cNvPr id="8" name="Picture 7">
            <a:extLst>
              <a:ext uri="{FF2B5EF4-FFF2-40B4-BE49-F238E27FC236}">
                <a16:creationId xmlns:a16="http://schemas.microsoft.com/office/drawing/2014/main" id="{47F9FDE9-8B0C-4EF2-9D69-5BDB4A8C045E}"/>
              </a:ext>
            </a:extLst>
          </p:cNvPr>
          <p:cNvPicPr>
            <a:picLocks noChangeAspect="1"/>
          </p:cNvPicPr>
          <p:nvPr userDrawn="1"/>
        </p:nvPicPr>
        <p:blipFill rotWithShape="1">
          <a:blip r:embed="rId2"/>
          <a:srcRect t="74413" r="61160"/>
          <a:stretch/>
        </p:blipFill>
        <p:spPr>
          <a:xfrm>
            <a:off x="281399" y="255001"/>
            <a:ext cx="342163" cy="661396"/>
          </a:xfrm>
          <a:prstGeom prst="rect">
            <a:avLst/>
          </a:prstGeom>
        </p:spPr>
      </p:pic>
      <p:sp>
        <p:nvSpPr>
          <p:cNvPr id="12" name="Text Placeholder 11">
            <a:extLst>
              <a:ext uri="{FF2B5EF4-FFF2-40B4-BE49-F238E27FC236}">
                <a16:creationId xmlns:a16="http://schemas.microsoft.com/office/drawing/2014/main" id="{04FDA2D4-B04F-4043-AA72-85D5593FAC83}"/>
              </a:ext>
            </a:extLst>
          </p:cNvPr>
          <p:cNvSpPr>
            <a:spLocks noGrp="1"/>
          </p:cNvSpPr>
          <p:nvPr>
            <p:ph type="body" sz="quarter" idx="12" hasCustomPrompt="1"/>
          </p:nvPr>
        </p:nvSpPr>
        <p:spPr>
          <a:xfrm>
            <a:off x="609600" y="1629390"/>
            <a:ext cx="5486400" cy="208697"/>
          </a:xfrm>
        </p:spPr>
        <p:txBody>
          <a:bodyPr anchor="b"/>
          <a:lstStyle>
            <a:lvl1pPr indent="0">
              <a:defRPr sz="1333" b="0">
                <a:solidFill>
                  <a:schemeClr val="tx1"/>
                </a:solidFill>
                <a:latin typeface="+mn-lt"/>
              </a:defRPr>
            </a:lvl1pPr>
            <a:lvl2pPr indent="0">
              <a:defRPr sz="1333">
                <a:solidFill>
                  <a:schemeClr val="tx1"/>
                </a:solidFill>
                <a:latin typeface="+mn-lt"/>
              </a:defRPr>
            </a:lvl2pPr>
            <a:lvl3pPr indent="0">
              <a:defRPr sz="1333">
                <a:solidFill>
                  <a:schemeClr val="tx1"/>
                </a:solidFill>
                <a:latin typeface="+mn-lt"/>
              </a:defRPr>
            </a:lvl3pPr>
            <a:lvl4pPr indent="0">
              <a:defRPr sz="1333">
                <a:solidFill>
                  <a:schemeClr val="tx1"/>
                </a:solidFill>
                <a:latin typeface="+mn-lt"/>
              </a:defRPr>
            </a:lvl4pPr>
            <a:lvl5pPr indent="0">
              <a:defRPr sz="1333">
                <a:solidFill>
                  <a:schemeClr val="tx1"/>
                </a:solidFill>
                <a:latin typeface="+mn-lt"/>
              </a:defRPr>
            </a:lvl5pPr>
          </a:lstStyle>
          <a:p>
            <a:pPr lvl="0"/>
            <a:r>
              <a:rPr lang="en-US"/>
              <a:t>MM.DD.YYYY  |  Presenter’s Name, Title (optional)</a:t>
            </a:r>
          </a:p>
        </p:txBody>
      </p:sp>
      <p:pic>
        <p:nvPicPr>
          <p:cNvPr id="10" name="Picture 9">
            <a:extLst>
              <a:ext uri="{FF2B5EF4-FFF2-40B4-BE49-F238E27FC236}">
                <a16:creationId xmlns:a16="http://schemas.microsoft.com/office/drawing/2014/main" id="{B98377BD-9535-8B41-B8C2-842C3F3BA13C}"/>
              </a:ext>
            </a:extLst>
          </p:cNvPr>
          <p:cNvPicPr>
            <a:picLocks noChangeAspect="1"/>
          </p:cNvPicPr>
          <p:nvPr userDrawn="1"/>
        </p:nvPicPr>
        <p:blipFill>
          <a:blip r:embed="rId3"/>
          <a:stretch>
            <a:fillRect/>
          </a:stretch>
        </p:blipFill>
        <p:spPr>
          <a:xfrm>
            <a:off x="10198764" y="238565"/>
            <a:ext cx="1711837" cy="324932"/>
          </a:xfrm>
          <a:prstGeom prst="rect">
            <a:avLst/>
          </a:prstGeom>
        </p:spPr>
      </p:pic>
    </p:spTree>
    <p:extLst>
      <p:ext uri="{BB962C8B-B14F-4D97-AF65-F5344CB8AC3E}">
        <p14:creationId xmlns:p14="http://schemas.microsoft.com/office/powerpoint/2010/main" val="473582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over B">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65760"/>
            <a:ext cx="8534400" cy="627864"/>
          </a:xfrm>
        </p:spPr>
        <p:txBody>
          <a:bodyPr wrap="square">
            <a:noAutofit/>
          </a:bodyPr>
          <a:lstStyle>
            <a:lvl1pPr>
              <a:defRPr sz="4800" spc="0">
                <a:latin typeface="Arial Narrow" panose="020B0606020202030204" pitchFamily="34" charset="0"/>
              </a:defRPr>
            </a:lvl1pPr>
          </a:lstStyle>
          <a:p>
            <a:r>
              <a:rPr lang="en-US"/>
              <a:t>Click to edit Master title style</a:t>
            </a:r>
          </a:p>
        </p:txBody>
      </p:sp>
      <p:sp>
        <p:nvSpPr>
          <p:cNvPr id="5" name="Picture Placeholder 4"/>
          <p:cNvSpPr>
            <a:spLocks noGrp="1"/>
          </p:cNvSpPr>
          <p:nvPr>
            <p:ph type="pic" sz="quarter" idx="10" hasCustomPrompt="1"/>
          </p:nvPr>
        </p:nvSpPr>
        <p:spPr>
          <a:xfrm>
            <a:off x="0" y="2670048"/>
            <a:ext cx="12192000" cy="3450336"/>
          </a:xfrm>
          <a:prstGeom prst="rect">
            <a:avLst/>
          </a:prstGeom>
          <a:solidFill>
            <a:schemeClr val="accent6">
              <a:alpha val="30000"/>
            </a:schemeClr>
          </a:solidFill>
        </p:spPr>
        <p:txBody>
          <a:bodyPr tIns="914400" bIns="0" anchor="ctr" anchorCtr="0">
            <a:noAutofit/>
          </a:bodyPr>
          <a:lstStyle>
            <a:lvl1pPr algn="ctr">
              <a:spcBef>
                <a:spcPts val="0"/>
              </a:spcBef>
              <a:spcAft>
                <a:spcPts val="0"/>
              </a:spcAft>
              <a:defRPr sz="1200" b="0" i="1" baseline="0">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8" name="Text Placeholder 5">
            <a:extLst>
              <a:ext uri="{FF2B5EF4-FFF2-40B4-BE49-F238E27FC236}">
                <a16:creationId xmlns:a16="http://schemas.microsoft.com/office/drawing/2014/main" id="{78A0C546-60E8-4161-B3DC-79B98BAA816D}"/>
              </a:ext>
            </a:extLst>
          </p:cNvPr>
          <p:cNvSpPr>
            <a:spLocks noGrp="1"/>
          </p:cNvSpPr>
          <p:nvPr>
            <p:ph type="body" sz="quarter" idx="11"/>
          </p:nvPr>
        </p:nvSpPr>
        <p:spPr>
          <a:xfrm>
            <a:off x="614361" y="1077956"/>
            <a:ext cx="8534400" cy="338667"/>
          </a:xfrm>
          <a:prstGeom prst="rect">
            <a:avLst/>
          </a:prstGeom>
        </p:spPr>
        <p:txBody>
          <a:bodyPr lIns="0" tIns="0" rIns="0" bIns="0">
            <a:noAutofit/>
          </a:bodyPr>
          <a:lstStyle>
            <a:lvl1pPr>
              <a:defRPr sz="2667">
                <a:solidFill>
                  <a:schemeClr val="accent1"/>
                </a:solidFill>
                <a:latin typeface="Arial Narrow" panose="020B0606020202030204" pitchFamily="34" charset="0"/>
              </a:defRPr>
            </a:lvl1pPr>
          </a:lstStyle>
          <a:p>
            <a:pPr lvl="0"/>
            <a:r>
              <a:rPr lang="en-US"/>
              <a:t>Click to edit Master text styles</a:t>
            </a:r>
          </a:p>
        </p:txBody>
      </p:sp>
      <p:pic>
        <p:nvPicPr>
          <p:cNvPr id="11" name="Picture 10">
            <a:extLst>
              <a:ext uri="{FF2B5EF4-FFF2-40B4-BE49-F238E27FC236}">
                <a16:creationId xmlns:a16="http://schemas.microsoft.com/office/drawing/2014/main" id="{4904D413-2C75-452B-81B6-A99E55EB49B9}"/>
              </a:ext>
            </a:extLst>
          </p:cNvPr>
          <p:cNvPicPr>
            <a:picLocks noChangeAspect="1"/>
          </p:cNvPicPr>
          <p:nvPr userDrawn="1"/>
        </p:nvPicPr>
        <p:blipFill rotWithShape="1">
          <a:blip r:embed="rId2"/>
          <a:srcRect t="74413" r="61160"/>
          <a:stretch/>
        </p:blipFill>
        <p:spPr>
          <a:xfrm>
            <a:off x="281399" y="255001"/>
            <a:ext cx="342163" cy="661396"/>
          </a:xfrm>
          <a:prstGeom prst="rect">
            <a:avLst/>
          </a:prstGeom>
        </p:spPr>
      </p:pic>
      <p:sp>
        <p:nvSpPr>
          <p:cNvPr id="9" name="Text Placeholder 11">
            <a:extLst>
              <a:ext uri="{FF2B5EF4-FFF2-40B4-BE49-F238E27FC236}">
                <a16:creationId xmlns:a16="http://schemas.microsoft.com/office/drawing/2014/main" id="{18F0DC4C-1FB9-4414-89F1-18478079005C}"/>
              </a:ext>
            </a:extLst>
          </p:cNvPr>
          <p:cNvSpPr>
            <a:spLocks noGrp="1"/>
          </p:cNvSpPr>
          <p:nvPr>
            <p:ph type="body" sz="quarter" idx="12" hasCustomPrompt="1"/>
          </p:nvPr>
        </p:nvSpPr>
        <p:spPr>
          <a:xfrm>
            <a:off x="609600" y="2169823"/>
            <a:ext cx="5486400" cy="251947"/>
          </a:xfrm>
        </p:spPr>
        <p:txBody>
          <a:bodyPr anchor="b"/>
          <a:lstStyle>
            <a:lvl1pPr indent="0">
              <a:defRPr sz="1200" b="0">
                <a:solidFill>
                  <a:schemeClr val="tx1"/>
                </a:solidFill>
                <a:latin typeface="+mn-lt"/>
              </a:defRPr>
            </a:lvl1pPr>
            <a:lvl2pPr indent="0">
              <a:defRPr sz="1333">
                <a:solidFill>
                  <a:schemeClr val="tx1"/>
                </a:solidFill>
                <a:latin typeface="+mn-lt"/>
              </a:defRPr>
            </a:lvl2pPr>
            <a:lvl3pPr indent="0">
              <a:defRPr sz="1333">
                <a:solidFill>
                  <a:schemeClr val="tx1"/>
                </a:solidFill>
                <a:latin typeface="+mn-lt"/>
              </a:defRPr>
            </a:lvl3pPr>
            <a:lvl4pPr indent="0">
              <a:defRPr sz="1333">
                <a:solidFill>
                  <a:schemeClr val="tx1"/>
                </a:solidFill>
                <a:latin typeface="+mn-lt"/>
              </a:defRPr>
            </a:lvl4pPr>
            <a:lvl5pPr indent="0">
              <a:defRPr sz="1333">
                <a:solidFill>
                  <a:schemeClr val="tx1"/>
                </a:solidFill>
                <a:latin typeface="+mn-lt"/>
              </a:defRPr>
            </a:lvl5pPr>
          </a:lstStyle>
          <a:p>
            <a:pPr lvl="0"/>
            <a:r>
              <a:rPr lang="en-US"/>
              <a:t>MM.DD.YYYY  |  Presenter’s Name, Title (optional)</a:t>
            </a:r>
          </a:p>
        </p:txBody>
      </p:sp>
      <p:pic>
        <p:nvPicPr>
          <p:cNvPr id="12" name="Picture 11">
            <a:extLst>
              <a:ext uri="{FF2B5EF4-FFF2-40B4-BE49-F238E27FC236}">
                <a16:creationId xmlns:a16="http://schemas.microsoft.com/office/drawing/2014/main" id="{FD80D2E0-F2FF-2B41-BB22-0CE9E60FBA9B}"/>
              </a:ext>
            </a:extLst>
          </p:cNvPr>
          <p:cNvPicPr>
            <a:picLocks noChangeAspect="1"/>
          </p:cNvPicPr>
          <p:nvPr userDrawn="1"/>
        </p:nvPicPr>
        <p:blipFill>
          <a:blip r:embed="rId3"/>
          <a:stretch>
            <a:fillRect/>
          </a:stretch>
        </p:blipFill>
        <p:spPr>
          <a:xfrm>
            <a:off x="10198764" y="1993966"/>
            <a:ext cx="1711837" cy="324932"/>
          </a:xfrm>
          <a:prstGeom prst="rect">
            <a:avLst/>
          </a:prstGeom>
        </p:spPr>
      </p:pic>
    </p:spTree>
    <p:extLst>
      <p:ext uri="{BB962C8B-B14F-4D97-AF65-F5344CB8AC3E}">
        <p14:creationId xmlns:p14="http://schemas.microsoft.com/office/powerpoint/2010/main" val="8908207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allout 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65760"/>
            <a:ext cx="10363200" cy="633421"/>
          </a:xfrm>
        </p:spPr>
        <p:txBody>
          <a:bodyPr wrap="square">
            <a:noAutofit/>
          </a:bodyPr>
          <a:lstStyle>
            <a:lvl1pPr>
              <a:defRPr sz="4800" spc="0">
                <a:solidFill>
                  <a:schemeClr val="bg1"/>
                </a:solidFill>
                <a:latin typeface="Arial Narrow" panose="020B0606020202030204"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868242AB-AB01-4451-B902-E4A361C5F39D}"/>
              </a:ext>
            </a:extLst>
          </p:cNvPr>
          <p:cNvSpPr>
            <a:spLocks noGrp="1"/>
          </p:cNvSpPr>
          <p:nvPr>
            <p:ph type="body" sz="quarter" idx="10"/>
          </p:nvPr>
        </p:nvSpPr>
        <p:spPr>
          <a:xfrm>
            <a:off x="609599" y="1233352"/>
            <a:ext cx="10363199" cy="5084973"/>
          </a:xfrm>
          <a:prstGeom prst="rect">
            <a:avLst/>
          </a:prstGeom>
        </p:spPr>
        <p:txBody>
          <a:bodyPr>
            <a:noAutofit/>
          </a:bodyPr>
          <a:lstStyle>
            <a:lvl1pPr>
              <a:defRPr sz="2133">
                <a:solidFill>
                  <a:schemeClr val="bg1"/>
                </a:solidFill>
                <a:latin typeface="+mn-lt"/>
              </a:defRPr>
            </a:lvl1pPr>
            <a:lvl2pPr>
              <a:defRPr sz="2133">
                <a:solidFill>
                  <a:schemeClr val="bg1"/>
                </a:solidFill>
              </a:defRPr>
            </a:lvl2pPr>
            <a:lvl3pPr>
              <a:defRPr sz="2133">
                <a:solidFill>
                  <a:schemeClr val="bg1"/>
                </a:solidFill>
              </a:defRPr>
            </a:lvl3pPr>
            <a:lvl4pPr>
              <a:defRPr sz="2133">
                <a:solidFill>
                  <a:schemeClr val="bg1"/>
                </a:solidFill>
              </a:defRPr>
            </a:lvl4pPr>
            <a:lvl5pPr>
              <a:defRPr sz="2133">
                <a:solidFill>
                  <a:schemeClr val="bg1"/>
                </a:solidFill>
              </a:defRPr>
            </a:lvl5pPr>
          </a:lstStyle>
          <a:p>
            <a:pPr lvl="0"/>
            <a:r>
              <a:rPr lang="en-US"/>
              <a:t>Click to edit Master text styles</a:t>
            </a:r>
          </a:p>
        </p:txBody>
      </p:sp>
      <p:pic>
        <p:nvPicPr>
          <p:cNvPr id="8" name="Picture 7">
            <a:extLst>
              <a:ext uri="{FF2B5EF4-FFF2-40B4-BE49-F238E27FC236}">
                <a16:creationId xmlns:a16="http://schemas.microsoft.com/office/drawing/2014/main" id="{84E10FA0-BD2F-4A00-8240-83F84C0C9552}"/>
              </a:ext>
            </a:extLst>
          </p:cNvPr>
          <p:cNvPicPr>
            <a:picLocks noChangeAspect="1"/>
          </p:cNvPicPr>
          <p:nvPr userDrawn="1"/>
        </p:nvPicPr>
        <p:blipFill rotWithShape="1">
          <a:blip r:embed="rId3"/>
          <a:srcRect t="74413" r="61160"/>
          <a:stretch/>
        </p:blipFill>
        <p:spPr>
          <a:xfrm>
            <a:off x="281399" y="255001"/>
            <a:ext cx="342163" cy="661396"/>
          </a:xfrm>
          <a:prstGeom prst="rect">
            <a:avLst/>
          </a:prstGeom>
        </p:spPr>
      </p:pic>
      <p:sp>
        <p:nvSpPr>
          <p:cNvPr id="11" name="Rectangle 10">
            <a:extLst>
              <a:ext uri="{FF2B5EF4-FFF2-40B4-BE49-F238E27FC236}">
                <a16:creationId xmlns:a16="http://schemas.microsoft.com/office/drawing/2014/main" id="{5BC36004-BF23-4E5B-8782-6D3339839081}"/>
              </a:ext>
            </a:extLst>
          </p:cNvPr>
          <p:cNvSpPr>
            <a:spLocks/>
          </p:cNvSpPr>
          <p:nvPr/>
        </p:nvSpPr>
        <p:spPr>
          <a:xfrm>
            <a:off x="11369041" y="147093"/>
            <a:ext cx="822959" cy="743060"/>
          </a:xfrm>
          <a:prstGeom prst="rect">
            <a:avLst/>
          </a:prstGeom>
          <a:solidFill>
            <a:schemeClr val="tx1"/>
          </a:solidFill>
        </p:spPr>
        <p:txBody>
          <a:bodyPr wrap="square" rtlCol="0" anchor="ctr" anchorCtr="0">
            <a:noAutofit/>
          </a:bodyPr>
          <a:lstStyle/>
          <a:p>
            <a:pPr algn="ctr"/>
            <a:endParaRPr lang="en-US" sz="1600" err="1">
              <a:solidFill>
                <a:schemeClr val="bg1"/>
              </a:solidFill>
            </a:endParaRPr>
          </a:p>
        </p:txBody>
      </p:sp>
      <p:pic>
        <p:nvPicPr>
          <p:cNvPr id="10" name="Picture 9" descr="A picture containing text, clipart&#10;&#10;Description automatically generated">
            <a:extLst>
              <a:ext uri="{FF2B5EF4-FFF2-40B4-BE49-F238E27FC236}">
                <a16:creationId xmlns:a16="http://schemas.microsoft.com/office/drawing/2014/main" id="{F01B3440-119D-4811-B3C1-63B5635BE51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459018" y="447676"/>
            <a:ext cx="651447" cy="143137"/>
          </a:xfrm>
          <a:prstGeom prst="rect">
            <a:avLst/>
          </a:prstGeom>
        </p:spPr>
      </p:pic>
    </p:spTree>
    <p:extLst>
      <p:ext uri="{BB962C8B-B14F-4D97-AF65-F5344CB8AC3E}">
        <p14:creationId xmlns:p14="http://schemas.microsoft.com/office/powerpoint/2010/main" val="1338743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allout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65760"/>
            <a:ext cx="10363200" cy="633421"/>
          </a:xfrm>
        </p:spPr>
        <p:txBody>
          <a:bodyPr wrap="square">
            <a:noAutofit/>
          </a:bodyPr>
          <a:lstStyle>
            <a:lvl1pPr>
              <a:defRPr sz="4800" spc="0">
                <a:solidFill>
                  <a:schemeClr val="bg1"/>
                </a:solidFill>
                <a:latin typeface="Arial Narrow" panose="020B0606020202030204" pitchFamily="34" charset="0"/>
              </a:defRPr>
            </a:lvl1pPr>
          </a:lstStyle>
          <a:p>
            <a:r>
              <a:rPr lang="en-US"/>
              <a:t>Click to edit Master title style</a:t>
            </a:r>
          </a:p>
        </p:txBody>
      </p:sp>
      <p:pic>
        <p:nvPicPr>
          <p:cNvPr id="6" name="Picture 5">
            <a:extLst>
              <a:ext uri="{FF2B5EF4-FFF2-40B4-BE49-F238E27FC236}">
                <a16:creationId xmlns:a16="http://schemas.microsoft.com/office/drawing/2014/main" id="{754B3DC8-EC46-4D63-8F42-2603E58FA8CD}"/>
              </a:ext>
            </a:extLst>
          </p:cNvPr>
          <p:cNvPicPr>
            <a:picLocks noChangeAspect="1"/>
          </p:cNvPicPr>
          <p:nvPr userDrawn="1"/>
        </p:nvPicPr>
        <p:blipFill rotWithShape="1">
          <a:blip r:embed="rId3"/>
          <a:srcRect t="74413" r="61160"/>
          <a:stretch/>
        </p:blipFill>
        <p:spPr>
          <a:xfrm>
            <a:off x="281399" y="255001"/>
            <a:ext cx="342163" cy="661396"/>
          </a:xfrm>
          <a:prstGeom prst="rect">
            <a:avLst/>
          </a:prstGeom>
        </p:spPr>
      </p:pic>
      <p:sp>
        <p:nvSpPr>
          <p:cNvPr id="9" name="Text Placeholder 4">
            <a:extLst>
              <a:ext uri="{FF2B5EF4-FFF2-40B4-BE49-F238E27FC236}">
                <a16:creationId xmlns:a16="http://schemas.microsoft.com/office/drawing/2014/main" id="{AD718BCA-481E-410F-9532-460AC4047CAC}"/>
              </a:ext>
            </a:extLst>
          </p:cNvPr>
          <p:cNvSpPr>
            <a:spLocks noGrp="1"/>
          </p:cNvSpPr>
          <p:nvPr>
            <p:ph type="body" sz="quarter" idx="10"/>
          </p:nvPr>
        </p:nvSpPr>
        <p:spPr>
          <a:xfrm>
            <a:off x="609599" y="1233352"/>
            <a:ext cx="10363199" cy="5084973"/>
          </a:xfrm>
          <a:prstGeom prst="rect">
            <a:avLst/>
          </a:prstGeom>
        </p:spPr>
        <p:txBody>
          <a:bodyPr>
            <a:noAutofit/>
          </a:bodyPr>
          <a:lstStyle>
            <a:lvl1pPr>
              <a:defRPr sz="2133">
                <a:solidFill>
                  <a:schemeClr val="bg1"/>
                </a:solidFill>
                <a:latin typeface="+mn-lt"/>
              </a:defRPr>
            </a:lvl1pPr>
            <a:lvl2pPr>
              <a:defRPr sz="2133">
                <a:solidFill>
                  <a:schemeClr val="bg1"/>
                </a:solidFill>
              </a:defRPr>
            </a:lvl2pPr>
            <a:lvl3pPr>
              <a:defRPr sz="2133">
                <a:solidFill>
                  <a:schemeClr val="bg1"/>
                </a:solidFill>
              </a:defRPr>
            </a:lvl3pPr>
            <a:lvl4pPr>
              <a:defRPr sz="2133">
                <a:solidFill>
                  <a:schemeClr val="bg1"/>
                </a:solidFill>
              </a:defRPr>
            </a:lvl4pPr>
            <a:lvl5pPr>
              <a:defRPr sz="2133">
                <a:solidFill>
                  <a:schemeClr val="bg1"/>
                </a:solidFill>
              </a:defRPr>
            </a:lvl5pPr>
          </a:lstStyle>
          <a:p>
            <a:pPr lvl="0"/>
            <a:r>
              <a:rPr lang="en-US"/>
              <a:t>Click to edit Master text styles</a:t>
            </a:r>
          </a:p>
        </p:txBody>
      </p:sp>
      <p:sp>
        <p:nvSpPr>
          <p:cNvPr id="13" name="Rectangle 12">
            <a:extLst>
              <a:ext uri="{FF2B5EF4-FFF2-40B4-BE49-F238E27FC236}">
                <a16:creationId xmlns:a16="http://schemas.microsoft.com/office/drawing/2014/main" id="{9B82198A-2158-BD44-B472-B84A4288148F}"/>
              </a:ext>
            </a:extLst>
          </p:cNvPr>
          <p:cNvSpPr>
            <a:spLocks/>
          </p:cNvSpPr>
          <p:nvPr/>
        </p:nvSpPr>
        <p:spPr>
          <a:xfrm>
            <a:off x="11369041" y="147093"/>
            <a:ext cx="822959" cy="743060"/>
          </a:xfrm>
          <a:prstGeom prst="rect">
            <a:avLst/>
          </a:prstGeom>
          <a:solidFill>
            <a:schemeClr val="tx1"/>
          </a:solidFill>
        </p:spPr>
        <p:txBody>
          <a:bodyPr wrap="square" rtlCol="0" anchor="ctr" anchorCtr="0">
            <a:noAutofit/>
          </a:bodyPr>
          <a:lstStyle/>
          <a:p>
            <a:pPr algn="ctr"/>
            <a:endParaRPr lang="en-US" sz="1600" err="1">
              <a:solidFill>
                <a:schemeClr val="bg1"/>
              </a:solidFill>
            </a:endParaRPr>
          </a:p>
        </p:txBody>
      </p:sp>
      <p:pic>
        <p:nvPicPr>
          <p:cNvPr id="8" name="Picture 7" descr="A picture containing text, clipart&#10;&#10;Description automatically generated">
            <a:extLst>
              <a:ext uri="{FF2B5EF4-FFF2-40B4-BE49-F238E27FC236}">
                <a16:creationId xmlns:a16="http://schemas.microsoft.com/office/drawing/2014/main" id="{98F2DB12-EA98-4E7F-8982-28FC3A2A789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459018" y="447676"/>
            <a:ext cx="651447" cy="143137"/>
          </a:xfrm>
          <a:prstGeom prst="rect">
            <a:avLst/>
          </a:prstGeom>
        </p:spPr>
      </p:pic>
    </p:spTree>
    <p:extLst>
      <p:ext uri="{BB962C8B-B14F-4D97-AF65-F5344CB8AC3E}">
        <p14:creationId xmlns:p14="http://schemas.microsoft.com/office/powerpoint/2010/main" val="32492455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allout (3up)">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0840A34-A988-4846-B0CE-7B60E819475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219200"/>
            <a:ext cx="12192000" cy="4826000"/>
          </a:xfrm>
          <a:prstGeom prst="rect">
            <a:avLst/>
          </a:prstGeom>
        </p:spPr>
      </p:pic>
      <p:sp>
        <p:nvSpPr>
          <p:cNvPr id="12" name="Slide Number Placeholder 11"/>
          <p:cNvSpPr>
            <a:spLocks noGrp="1"/>
          </p:cNvSpPr>
          <p:nvPr>
            <p:ph type="sldNum" sz="quarter" idx="12"/>
          </p:nvPr>
        </p:nvSpPr>
        <p:spPr/>
        <p:txBody>
          <a:bodyPr>
            <a:noAutofit/>
          </a:bodyPr>
          <a:lstStyle/>
          <a:p>
            <a:fld id="{EF03F2D8-09E8-4F65-B5E4-919B7BA10877}" type="slidenum">
              <a:rPr lang="en-US" smtClean="0"/>
              <a:pPr/>
              <a:t>‹#›</a:t>
            </a:fld>
            <a:endParaRPr lang="en-US"/>
          </a:p>
        </p:txBody>
      </p:sp>
      <p:sp>
        <p:nvSpPr>
          <p:cNvPr id="7" name="Title 1">
            <a:extLst>
              <a:ext uri="{FF2B5EF4-FFF2-40B4-BE49-F238E27FC236}">
                <a16:creationId xmlns:a16="http://schemas.microsoft.com/office/drawing/2014/main" id="{5F2A0B73-974A-1D4B-8B55-70AD800BE726}"/>
              </a:ext>
            </a:extLst>
          </p:cNvPr>
          <p:cNvSpPr>
            <a:spLocks noGrp="1"/>
          </p:cNvSpPr>
          <p:nvPr>
            <p:ph type="title"/>
          </p:nvPr>
        </p:nvSpPr>
        <p:spPr>
          <a:xfrm>
            <a:off x="609600" y="363069"/>
            <a:ext cx="10363200" cy="646983"/>
          </a:xfrm>
        </p:spPr>
        <p:txBody>
          <a:bodyPr>
            <a:noAutofit/>
          </a:bodyPr>
          <a:lstStyle>
            <a:lvl1pPr>
              <a:defRPr spc="0" baseline="0">
                <a:latin typeface="Arial Narrow" panose="020B0606020202030204"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95634BB6-532F-4660-AF68-0A5CA5DCE621}"/>
              </a:ext>
            </a:extLst>
          </p:cNvPr>
          <p:cNvSpPr>
            <a:spLocks noGrp="1"/>
          </p:cNvSpPr>
          <p:nvPr>
            <p:ph type="body" sz="quarter" idx="21"/>
          </p:nvPr>
        </p:nvSpPr>
        <p:spPr>
          <a:xfrm>
            <a:off x="966825" y="2452390"/>
            <a:ext cx="3109383" cy="2359620"/>
          </a:xfrm>
          <a:solidFill>
            <a:schemeClr val="tx1"/>
          </a:solidFill>
          <a:ln w="31750">
            <a:solidFill>
              <a:schemeClr val="accent2"/>
            </a:solidFill>
          </a:ln>
        </p:spPr>
        <p:txBody>
          <a:bodyPr lIns="91440" tIns="91440" rIns="91440" bIns="91440">
            <a:spAutoFit/>
          </a:bodyPr>
          <a:lstStyle>
            <a:lvl1pPr>
              <a:defRPr sz="3200">
                <a:solidFill>
                  <a:schemeClr val="accent2"/>
                </a:solidFill>
                <a:latin typeface="Arial Narrow" panose="020B0606020202030204" pitchFamily="34" charset="0"/>
              </a:defRPr>
            </a:lvl1pPr>
            <a:lvl2pPr>
              <a:buClr>
                <a:schemeClr val="bg1"/>
              </a:buClr>
              <a:buFont typeface="Arial" panose="020B0604020202020204" pitchFamily="34" charset="0"/>
              <a:buChar char="‒"/>
              <a:defRPr sz="1333">
                <a:solidFill>
                  <a:schemeClr val="bg1"/>
                </a:solidFill>
              </a:defRPr>
            </a:lvl2pPr>
            <a:lvl3pPr>
              <a:defRPr sz="1333">
                <a:solidFill>
                  <a:schemeClr val="bg1"/>
                </a:solidFill>
              </a:defRPr>
            </a:lvl3pPr>
            <a:lvl4pPr>
              <a:defRPr sz="1333">
                <a:solidFill>
                  <a:schemeClr val="bg1"/>
                </a:solidFill>
              </a:defRPr>
            </a:lvl4pPr>
            <a:lvl5pP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4">
            <a:extLst>
              <a:ext uri="{FF2B5EF4-FFF2-40B4-BE49-F238E27FC236}">
                <a16:creationId xmlns:a16="http://schemas.microsoft.com/office/drawing/2014/main" id="{F258CACF-0845-4596-A299-58B794C4201B}"/>
              </a:ext>
            </a:extLst>
          </p:cNvPr>
          <p:cNvSpPr>
            <a:spLocks noGrp="1"/>
          </p:cNvSpPr>
          <p:nvPr>
            <p:ph type="body" sz="quarter" idx="22"/>
          </p:nvPr>
        </p:nvSpPr>
        <p:spPr>
          <a:xfrm>
            <a:off x="4541309" y="2452390"/>
            <a:ext cx="3109383" cy="2359620"/>
          </a:xfrm>
          <a:solidFill>
            <a:schemeClr val="tx1"/>
          </a:solidFill>
          <a:ln w="31750">
            <a:solidFill>
              <a:schemeClr val="accent4"/>
            </a:solidFill>
          </a:ln>
        </p:spPr>
        <p:txBody>
          <a:bodyPr lIns="91440" tIns="91440" rIns="91440" bIns="91440">
            <a:spAutoFit/>
          </a:bodyPr>
          <a:lstStyle>
            <a:lvl1pPr>
              <a:defRPr sz="3200">
                <a:solidFill>
                  <a:schemeClr val="accent4"/>
                </a:solidFill>
                <a:latin typeface="Arial Narrow" panose="020B0606020202030204" pitchFamily="34" charset="0"/>
              </a:defRPr>
            </a:lvl1pPr>
            <a:lvl2pPr>
              <a:buClr>
                <a:schemeClr val="bg1"/>
              </a:buClr>
              <a:buFont typeface="Arial" panose="020B0604020202020204" pitchFamily="34" charset="0"/>
              <a:buChar char="‒"/>
              <a:defRPr sz="1333">
                <a:solidFill>
                  <a:schemeClr val="bg1"/>
                </a:solidFill>
              </a:defRPr>
            </a:lvl2pPr>
            <a:lvl3pPr>
              <a:defRPr sz="1333">
                <a:solidFill>
                  <a:schemeClr val="bg1"/>
                </a:solidFill>
              </a:defRPr>
            </a:lvl3pPr>
            <a:lvl4pPr>
              <a:defRPr sz="1333">
                <a:solidFill>
                  <a:schemeClr val="bg1"/>
                </a:solidFill>
              </a:defRPr>
            </a:lvl4pPr>
            <a:lvl5pP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a:extLst>
              <a:ext uri="{FF2B5EF4-FFF2-40B4-BE49-F238E27FC236}">
                <a16:creationId xmlns:a16="http://schemas.microsoft.com/office/drawing/2014/main" id="{8D82B523-F4A8-4354-8E9C-D6A0F4100D94}"/>
              </a:ext>
            </a:extLst>
          </p:cNvPr>
          <p:cNvSpPr>
            <a:spLocks noGrp="1"/>
          </p:cNvSpPr>
          <p:nvPr>
            <p:ph type="body" sz="quarter" idx="23"/>
          </p:nvPr>
        </p:nvSpPr>
        <p:spPr>
          <a:xfrm>
            <a:off x="8115794" y="2452390"/>
            <a:ext cx="3109383" cy="2359620"/>
          </a:xfrm>
          <a:solidFill>
            <a:schemeClr val="tx1"/>
          </a:solidFill>
          <a:ln w="31750">
            <a:solidFill>
              <a:schemeClr val="accent3"/>
            </a:solidFill>
          </a:ln>
        </p:spPr>
        <p:txBody>
          <a:bodyPr lIns="91440" tIns="91440" rIns="91440" bIns="91440">
            <a:spAutoFit/>
          </a:bodyPr>
          <a:lstStyle>
            <a:lvl1pPr>
              <a:defRPr sz="3200">
                <a:solidFill>
                  <a:schemeClr val="accent3"/>
                </a:solidFill>
                <a:latin typeface="Arial Narrow" panose="020B0606020202030204" pitchFamily="34" charset="0"/>
              </a:defRPr>
            </a:lvl1pPr>
            <a:lvl2pPr>
              <a:buClr>
                <a:schemeClr val="bg1"/>
              </a:buClr>
              <a:buFont typeface="Arial" panose="020B0604020202020204" pitchFamily="34" charset="0"/>
              <a:buChar char="‒"/>
              <a:defRPr sz="1333">
                <a:solidFill>
                  <a:schemeClr val="bg1"/>
                </a:solidFill>
              </a:defRPr>
            </a:lvl2pPr>
            <a:lvl3pPr>
              <a:defRPr sz="1333">
                <a:solidFill>
                  <a:schemeClr val="bg1"/>
                </a:solidFill>
              </a:defRPr>
            </a:lvl3pPr>
            <a:lvl4pPr>
              <a:defRPr sz="1333">
                <a:solidFill>
                  <a:schemeClr val="bg1"/>
                </a:solidFill>
              </a:defRPr>
            </a:lvl4pPr>
            <a:lvl5pP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66636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allout (6up)">
    <p:spTree>
      <p:nvGrpSpPr>
        <p:cNvPr id="1" name=""/>
        <p:cNvGrpSpPr/>
        <p:nvPr/>
      </p:nvGrpSpPr>
      <p:grpSpPr>
        <a:xfrm>
          <a:off x="0" y="0"/>
          <a:ext cx="0" cy="0"/>
          <a:chOff x="0" y="0"/>
          <a:chExt cx="0" cy="0"/>
        </a:xfrm>
      </p:grpSpPr>
      <p:pic>
        <p:nvPicPr>
          <p:cNvPr id="40" name="Picture 39">
            <a:extLst>
              <a:ext uri="{FF2B5EF4-FFF2-40B4-BE49-F238E27FC236}">
                <a16:creationId xmlns:a16="http://schemas.microsoft.com/office/drawing/2014/main" id="{4003C61D-A40F-47CE-8DBE-1F7115D1B98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99" y="1219200"/>
            <a:ext cx="12190403" cy="5638801"/>
          </a:xfrm>
          <a:prstGeom prst="rect">
            <a:avLst/>
          </a:prstGeom>
        </p:spPr>
      </p:pic>
      <p:sp>
        <p:nvSpPr>
          <p:cNvPr id="7" name="Title 1">
            <a:extLst>
              <a:ext uri="{FF2B5EF4-FFF2-40B4-BE49-F238E27FC236}">
                <a16:creationId xmlns:a16="http://schemas.microsoft.com/office/drawing/2014/main" id="{5F2A0B73-974A-1D4B-8B55-70AD800BE726}"/>
              </a:ext>
            </a:extLst>
          </p:cNvPr>
          <p:cNvSpPr>
            <a:spLocks noGrp="1"/>
          </p:cNvSpPr>
          <p:nvPr>
            <p:ph type="title"/>
          </p:nvPr>
        </p:nvSpPr>
        <p:spPr>
          <a:xfrm>
            <a:off x="609600" y="363069"/>
            <a:ext cx="10363200" cy="646983"/>
          </a:xfrm>
        </p:spPr>
        <p:txBody>
          <a:bodyPr/>
          <a:lstStyle>
            <a:lvl1pPr>
              <a:defRPr spc="0" baseline="0">
                <a:latin typeface="Arial Narrow" panose="020B0606020202030204" pitchFamily="34" charset="0"/>
              </a:defRPr>
            </a:lvl1pPr>
          </a:lstStyle>
          <a:p>
            <a:r>
              <a:rPr lang="en-US"/>
              <a:t>Click to edit Master title style</a:t>
            </a:r>
          </a:p>
        </p:txBody>
      </p:sp>
      <p:sp>
        <p:nvSpPr>
          <p:cNvPr id="24" name="Text Placeholder 4">
            <a:extLst>
              <a:ext uri="{FF2B5EF4-FFF2-40B4-BE49-F238E27FC236}">
                <a16:creationId xmlns:a16="http://schemas.microsoft.com/office/drawing/2014/main" id="{1BBCD876-49FF-442C-BCF1-88707559DD9F}"/>
              </a:ext>
            </a:extLst>
          </p:cNvPr>
          <p:cNvSpPr>
            <a:spLocks noGrp="1"/>
          </p:cNvSpPr>
          <p:nvPr>
            <p:ph type="body" sz="quarter" idx="21"/>
          </p:nvPr>
        </p:nvSpPr>
        <p:spPr>
          <a:xfrm>
            <a:off x="966825" y="1771906"/>
            <a:ext cx="3109383" cy="2359620"/>
          </a:xfrm>
          <a:solidFill>
            <a:schemeClr val="tx1"/>
          </a:solidFill>
          <a:ln w="31750">
            <a:solidFill>
              <a:schemeClr val="accent2"/>
            </a:solidFill>
          </a:ln>
        </p:spPr>
        <p:txBody>
          <a:bodyPr lIns="91440" tIns="91440" rIns="91440" bIns="91440">
            <a:spAutoFit/>
          </a:bodyPr>
          <a:lstStyle>
            <a:lvl1pPr>
              <a:defRPr sz="3200">
                <a:solidFill>
                  <a:schemeClr val="accent2"/>
                </a:solidFill>
                <a:latin typeface="Arial Narrow" panose="020B0606020202030204" pitchFamily="34" charset="0"/>
              </a:defRPr>
            </a:lvl1pPr>
            <a:lvl2pPr>
              <a:buClr>
                <a:schemeClr val="bg1"/>
              </a:buClr>
              <a:buFont typeface="Arial" panose="020B0604020202020204" pitchFamily="34" charset="0"/>
              <a:buChar char="‒"/>
              <a:defRPr sz="1333">
                <a:solidFill>
                  <a:schemeClr val="bg1"/>
                </a:solidFill>
              </a:defRPr>
            </a:lvl2pPr>
            <a:lvl3pPr>
              <a:defRPr sz="1333">
                <a:solidFill>
                  <a:schemeClr val="bg1"/>
                </a:solidFill>
              </a:defRPr>
            </a:lvl3pPr>
            <a:lvl4pPr>
              <a:defRPr sz="1333">
                <a:solidFill>
                  <a:schemeClr val="bg1"/>
                </a:solidFill>
              </a:defRPr>
            </a:lvl4pPr>
            <a:lvl5pP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4">
            <a:extLst>
              <a:ext uri="{FF2B5EF4-FFF2-40B4-BE49-F238E27FC236}">
                <a16:creationId xmlns:a16="http://schemas.microsoft.com/office/drawing/2014/main" id="{21291EB6-9467-41B6-8E18-127B1C84B9F6}"/>
              </a:ext>
            </a:extLst>
          </p:cNvPr>
          <p:cNvSpPr>
            <a:spLocks noGrp="1"/>
          </p:cNvSpPr>
          <p:nvPr>
            <p:ph type="body" sz="quarter" idx="22"/>
          </p:nvPr>
        </p:nvSpPr>
        <p:spPr>
          <a:xfrm>
            <a:off x="4541309" y="1771906"/>
            <a:ext cx="3109383" cy="2359620"/>
          </a:xfrm>
          <a:solidFill>
            <a:schemeClr val="tx1"/>
          </a:solidFill>
          <a:ln w="31750">
            <a:solidFill>
              <a:schemeClr val="accent4"/>
            </a:solidFill>
          </a:ln>
        </p:spPr>
        <p:txBody>
          <a:bodyPr lIns="91440" tIns="91440" rIns="91440" bIns="91440">
            <a:spAutoFit/>
          </a:bodyPr>
          <a:lstStyle>
            <a:lvl1pPr>
              <a:defRPr sz="3200">
                <a:solidFill>
                  <a:schemeClr val="accent4"/>
                </a:solidFill>
                <a:latin typeface="Arial Narrow" panose="020B0606020202030204" pitchFamily="34" charset="0"/>
              </a:defRPr>
            </a:lvl1pPr>
            <a:lvl2pPr>
              <a:buClr>
                <a:schemeClr val="bg1"/>
              </a:buClr>
              <a:buFont typeface="Arial" panose="020B0604020202020204" pitchFamily="34" charset="0"/>
              <a:buChar char="‒"/>
              <a:defRPr sz="1333">
                <a:solidFill>
                  <a:schemeClr val="bg1"/>
                </a:solidFill>
              </a:defRPr>
            </a:lvl2pPr>
            <a:lvl3pPr>
              <a:defRPr sz="1333">
                <a:solidFill>
                  <a:schemeClr val="bg1"/>
                </a:solidFill>
              </a:defRPr>
            </a:lvl3pPr>
            <a:lvl4pPr>
              <a:defRPr sz="1333">
                <a:solidFill>
                  <a:schemeClr val="bg1"/>
                </a:solidFill>
              </a:defRPr>
            </a:lvl4pPr>
            <a:lvl5pP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Text Placeholder 4">
            <a:extLst>
              <a:ext uri="{FF2B5EF4-FFF2-40B4-BE49-F238E27FC236}">
                <a16:creationId xmlns:a16="http://schemas.microsoft.com/office/drawing/2014/main" id="{3E6EB97F-584F-4641-BF7B-680C0730A524}"/>
              </a:ext>
            </a:extLst>
          </p:cNvPr>
          <p:cNvSpPr>
            <a:spLocks noGrp="1"/>
          </p:cNvSpPr>
          <p:nvPr>
            <p:ph type="body" sz="quarter" idx="23"/>
          </p:nvPr>
        </p:nvSpPr>
        <p:spPr>
          <a:xfrm>
            <a:off x="8115794" y="1771906"/>
            <a:ext cx="3109383" cy="2359620"/>
          </a:xfrm>
          <a:solidFill>
            <a:schemeClr val="tx1"/>
          </a:solidFill>
          <a:ln w="31750">
            <a:solidFill>
              <a:schemeClr val="accent3"/>
            </a:solidFill>
          </a:ln>
        </p:spPr>
        <p:txBody>
          <a:bodyPr lIns="91440" tIns="91440" rIns="91440" bIns="91440">
            <a:spAutoFit/>
          </a:bodyPr>
          <a:lstStyle>
            <a:lvl1pPr>
              <a:defRPr sz="3200">
                <a:solidFill>
                  <a:schemeClr val="accent3"/>
                </a:solidFill>
                <a:latin typeface="Arial Narrow" panose="020B0606020202030204" pitchFamily="34" charset="0"/>
              </a:defRPr>
            </a:lvl1pPr>
            <a:lvl2pPr>
              <a:buClr>
                <a:schemeClr val="bg1"/>
              </a:buClr>
              <a:buFont typeface="Arial" panose="020B0604020202020204" pitchFamily="34" charset="0"/>
              <a:buChar char="‒"/>
              <a:defRPr sz="1333">
                <a:solidFill>
                  <a:schemeClr val="bg1"/>
                </a:solidFill>
              </a:defRPr>
            </a:lvl2pPr>
            <a:lvl3pPr>
              <a:defRPr sz="1333">
                <a:solidFill>
                  <a:schemeClr val="bg1"/>
                </a:solidFill>
              </a:defRPr>
            </a:lvl3pPr>
            <a:lvl4pPr>
              <a:defRPr sz="1333">
                <a:solidFill>
                  <a:schemeClr val="bg1"/>
                </a:solidFill>
              </a:defRPr>
            </a:lvl4pPr>
            <a:lvl5pP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3" name="Text Placeholder 4">
            <a:extLst>
              <a:ext uri="{FF2B5EF4-FFF2-40B4-BE49-F238E27FC236}">
                <a16:creationId xmlns:a16="http://schemas.microsoft.com/office/drawing/2014/main" id="{20C77DBC-BD4C-4DE8-A669-48A1ED0351E2}"/>
              </a:ext>
            </a:extLst>
          </p:cNvPr>
          <p:cNvSpPr>
            <a:spLocks noGrp="1"/>
          </p:cNvSpPr>
          <p:nvPr>
            <p:ph type="body" sz="quarter" idx="24"/>
          </p:nvPr>
        </p:nvSpPr>
        <p:spPr>
          <a:xfrm>
            <a:off x="966825" y="4340674"/>
            <a:ext cx="3109383" cy="2359620"/>
          </a:xfrm>
          <a:solidFill>
            <a:schemeClr val="tx1"/>
          </a:solidFill>
          <a:ln w="31750">
            <a:solidFill>
              <a:schemeClr val="accent5"/>
            </a:solidFill>
          </a:ln>
        </p:spPr>
        <p:txBody>
          <a:bodyPr lIns="91440" tIns="91440" rIns="91440" bIns="91440">
            <a:spAutoFit/>
          </a:bodyPr>
          <a:lstStyle>
            <a:lvl1pPr>
              <a:defRPr sz="3200">
                <a:solidFill>
                  <a:schemeClr val="accent5"/>
                </a:solidFill>
                <a:latin typeface="Arial Narrow" panose="020B0606020202030204" pitchFamily="34" charset="0"/>
              </a:defRPr>
            </a:lvl1pPr>
            <a:lvl2pPr>
              <a:buClr>
                <a:schemeClr val="bg1"/>
              </a:buClr>
              <a:buFont typeface="Arial" panose="020B0604020202020204" pitchFamily="34" charset="0"/>
              <a:buChar char="‒"/>
              <a:defRPr sz="1333">
                <a:solidFill>
                  <a:schemeClr val="bg1"/>
                </a:solidFill>
              </a:defRPr>
            </a:lvl2pPr>
            <a:lvl3pPr>
              <a:defRPr sz="1333">
                <a:solidFill>
                  <a:schemeClr val="bg1"/>
                </a:solidFill>
              </a:defRPr>
            </a:lvl3pPr>
            <a:lvl4pPr>
              <a:defRPr sz="1333">
                <a:solidFill>
                  <a:schemeClr val="bg1"/>
                </a:solidFill>
              </a:defRPr>
            </a:lvl4pPr>
            <a:lvl5pP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4" name="Text Placeholder 4">
            <a:extLst>
              <a:ext uri="{FF2B5EF4-FFF2-40B4-BE49-F238E27FC236}">
                <a16:creationId xmlns:a16="http://schemas.microsoft.com/office/drawing/2014/main" id="{E914D2AD-24DC-45F4-9786-38FDED04D3E1}"/>
              </a:ext>
            </a:extLst>
          </p:cNvPr>
          <p:cNvSpPr>
            <a:spLocks noGrp="1"/>
          </p:cNvSpPr>
          <p:nvPr>
            <p:ph type="body" sz="quarter" idx="25"/>
          </p:nvPr>
        </p:nvSpPr>
        <p:spPr>
          <a:xfrm>
            <a:off x="4541309" y="4340674"/>
            <a:ext cx="3109383" cy="2359620"/>
          </a:xfrm>
          <a:solidFill>
            <a:schemeClr val="tx1"/>
          </a:solidFill>
          <a:ln w="31750">
            <a:solidFill>
              <a:schemeClr val="bg2"/>
            </a:solidFill>
          </a:ln>
        </p:spPr>
        <p:txBody>
          <a:bodyPr lIns="91440" tIns="91440" rIns="91440" bIns="91440">
            <a:spAutoFit/>
          </a:bodyPr>
          <a:lstStyle>
            <a:lvl1pPr>
              <a:defRPr sz="3200">
                <a:solidFill>
                  <a:schemeClr val="bg2"/>
                </a:solidFill>
                <a:latin typeface="Arial Narrow" panose="020B0606020202030204" pitchFamily="34" charset="0"/>
              </a:defRPr>
            </a:lvl1pPr>
            <a:lvl2pPr>
              <a:buClr>
                <a:schemeClr val="bg1"/>
              </a:buClr>
              <a:buFont typeface="Arial" panose="020B0604020202020204" pitchFamily="34" charset="0"/>
              <a:buChar char="‒"/>
              <a:defRPr sz="1333">
                <a:solidFill>
                  <a:schemeClr val="bg1"/>
                </a:solidFill>
              </a:defRPr>
            </a:lvl2pPr>
            <a:lvl3pPr>
              <a:defRPr sz="1333">
                <a:solidFill>
                  <a:schemeClr val="bg1"/>
                </a:solidFill>
              </a:defRPr>
            </a:lvl3pPr>
            <a:lvl4pPr>
              <a:defRPr sz="1333">
                <a:solidFill>
                  <a:schemeClr val="bg1"/>
                </a:solidFill>
              </a:defRPr>
            </a:lvl4pPr>
            <a:lvl5pP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9" name="Text Placeholder 4">
            <a:extLst>
              <a:ext uri="{FF2B5EF4-FFF2-40B4-BE49-F238E27FC236}">
                <a16:creationId xmlns:a16="http://schemas.microsoft.com/office/drawing/2014/main" id="{1B648B81-8424-4A41-AC00-A817F9E82852}"/>
              </a:ext>
            </a:extLst>
          </p:cNvPr>
          <p:cNvSpPr>
            <a:spLocks noGrp="1"/>
          </p:cNvSpPr>
          <p:nvPr>
            <p:ph type="body" sz="quarter" idx="26"/>
          </p:nvPr>
        </p:nvSpPr>
        <p:spPr>
          <a:xfrm>
            <a:off x="8115794" y="4340674"/>
            <a:ext cx="3109383" cy="2359620"/>
          </a:xfrm>
          <a:solidFill>
            <a:schemeClr val="tx1"/>
          </a:solidFill>
          <a:ln w="31750">
            <a:solidFill>
              <a:srgbClr val="E88320"/>
            </a:solidFill>
          </a:ln>
        </p:spPr>
        <p:txBody>
          <a:bodyPr lIns="91440" tIns="91440" rIns="91440" bIns="91440">
            <a:spAutoFit/>
          </a:bodyPr>
          <a:lstStyle>
            <a:lvl1pPr>
              <a:defRPr sz="3200">
                <a:solidFill>
                  <a:srgbClr val="E88320"/>
                </a:solidFill>
                <a:latin typeface="Arial Narrow" panose="020B0606020202030204" pitchFamily="34" charset="0"/>
              </a:defRPr>
            </a:lvl1pPr>
            <a:lvl2pPr>
              <a:buClr>
                <a:schemeClr val="bg1"/>
              </a:buClr>
              <a:buFont typeface="Arial" panose="020B0604020202020204" pitchFamily="34" charset="0"/>
              <a:buChar char="‒"/>
              <a:defRPr sz="1333">
                <a:solidFill>
                  <a:schemeClr val="bg1"/>
                </a:solidFill>
              </a:defRPr>
            </a:lvl2pPr>
            <a:lvl3pPr>
              <a:defRPr sz="1333">
                <a:solidFill>
                  <a:schemeClr val="bg1"/>
                </a:solidFill>
              </a:defRPr>
            </a:lvl3pPr>
            <a:lvl4pPr>
              <a:defRPr sz="1333">
                <a:solidFill>
                  <a:schemeClr val="bg1"/>
                </a:solidFill>
              </a:defRPr>
            </a:lvl4pPr>
            <a:lvl5pP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34528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allout (4up)">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DE44944F-70D4-45FC-988F-599E635DBD5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1219200"/>
            <a:ext cx="12191999" cy="5638800"/>
          </a:xfrm>
          <a:prstGeom prst="rect">
            <a:avLst/>
          </a:prstGeom>
        </p:spPr>
      </p:pic>
      <p:sp>
        <p:nvSpPr>
          <p:cNvPr id="7" name="Title 1">
            <a:extLst>
              <a:ext uri="{FF2B5EF4-FFF2-40B4-BE49-F238E27FC236}">
                <a16:creationId xmlns:a16="http://schemas.microsoft.com/office/drawing/2014/main" id="{5F2A0B73-974A-1D4B-8B55-70AD800BE726}"/>
              </a:ext>
            </a:extLst>
          </p:cNvPr>
          <p:cNvSpPr>
            <a:spLocks noGrp="1"/>
          </p:cNvSpPr>
          <p:nvPr>
            <p:ph type="title"/>
          </p:nvPr>
        </p:nvSpPr>
        <p:spPr>
          <a:xfrm>
            <a:off x="609600" y="363069"/>
            <a:ext cx="10363200" cy="646983"/>
          </a:xfrm>
        </p:spPr>
        <p:txBody>
          <a:bodyPr/>
          <a:lstStyle>
            <a:lvl1pPr>
              <a:defRPr spc="0" baseline="0">
                <a:latin typeface="Arial Narrow" panose="020B0606020202030204" pitchFamily="34" charset="0"/>
              </a:defRPr>
            </a:lvl1pPr>
          </a:lstStyle>
          <a:p>
            <a:r>
              <a:rPr lang="en-US"/>
              <a:t>Click to edit Master title style</a:t>
            </a:r>
          </a:p>
        </p:txBody>
      </p:sp>
      <p:sp>
        <p:nvSpPr>
          <p:cNvPr id="24" name="Text Placeholder 4">
            <a:extLst>
              <a:ext uri="{FF2B5EF4-FFF2-40B4-BE49-F238E27FC236}">
                <a16:creationId xmlns:a16="http://schemas.microsoft.com/office/drawing/2014/main" id="{0DA56FB8-DAD2-4978-B24E-F52FCBFD6865}"/>
              </a:ext>
            </a:extLst>
          </p:cNvPr>
          <p:cNvSpPr>
            <a:spLocks noGrp="1"/>
          </p:cNvSpPr>
          <p:nvPr>
            <p:ph type="body" sz="quarter" idx="21"/>
          </p:nvPr>
        </p:nvSpPr>
        <p:spPr>
          <a:xfrm>
            <a:off x="1496088" y="1582885"/>
            <a:ext cx="4145280" cy="2359620"/>
          </a:xfrm>
          <a:solidFill>
            <a:schemeClr val="tx1"/>
          </a:solidFill>
          <a:ln w="31750">
            <a:solidFill>
              <a:schemeClr val="accent2"/>
            </a:solidFill>
          </a:ln>
        </p:spPr>
        <p:txBody>
          <a:bodyPr lIns="91440" tIns="91440" rIns="91440" bIns="91440">
            <a:spAutoFit/>
          </a:bodyPr>
          <a:lstStyle>
            <a:lvl1pPr>
              <a:defRPr sz="3200">
                <a:solidFill>
                  <a:schemeClr val="accent2"/>
                </a:solidFill>
                <a:latin typeface="Arial Narrow" panose="020B0606020202030204" pitchFamily="34" charset="0"/>
              </a:defRPr>
            </a:lvl1pPr>
            <a:lvl2pPr>
              <a:buClr>
                <a:schemeClr val="bg1"/>
              </a:buClr>
              <a:buFont typeface="Arial" panose="020B0604020202020204" pitchFamily="34" charset="0"/>
              <a:buChar char="‒"/>
              <a:defRPr sz="1333">
                <a:solidFill>
                  <a:schemeClr val="bg1"/>
                </a:solidFill>
              </a:defRPr>
            </a:lvl2pPr>
            <a:lvl3pPr>
              <a:defRPr sz="1333">
                <a:solidFill>
                  <a:schemeClr val="bg1"/>
                </a:solidFill>
              </a:defRPr>
            </a:lvl3pPr>
            <a:lvl4pPr>
              <a:defRPr sz="1333">
                <a:solidFill>
                  <a:schemeClr val="bg1"/>
                </a:solidFill>
              </a:defRPr>
            </a:lvl4pPr>
            <a:lvl5pP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4">
            <a:extLst>
              <a:ext uri="{FF2B5EF4-FFF2-40B4-BE49-F238E27FC236}">
                <a16:creationId xmlns:a16="http://schemas.microsoft.com/office/drawing/2014/main" id="{A5F163F2-8305-4BD9-A5A1-3F4CBC2D7B49}"/>
              </a:ext>
            </a:extLst>
          </p:cNvPr>
          <p:cNvSpPr>
            <a:spLocks noGrp="1"/>
          </p:cNvSpPr>
          <p:nvPr>
            <p:ph type="body" sz="quarter" idx="22"/>
          </p:nvPr>
        </p:nvSpPr>
        <p:spPr>
          <a:xfrm>
            <a:off x="6550632" y="1582885"/>
            <a:ext cx="4145280" cy="2359620"/>
          </a:xfrm>
          <a:solidFill>
            <a:schemeClr val="tx1"/>
          </a:solidFill>
          <a:ln w="31750">
            <a:solidFill>
              <a:schemeClr val="accent4"/>
            </a:solidFill>
          </a:ln>
        </p:spPr>
        <p:txBody>
          <a:bodyPr lIns="91440" tIns="91440" rIns="91440" bIns="91440">
            <a:spAutoFit/>
          </a:bodyPr>
          <a:lstStyle>
            <a:lvl1pPr>
              <a:defRPr sz="3200">
                <a:solidFill>
                  <a:schemeClr val="accent4"/>
                </a:solidFill>
                <a:latin typeface="Arial Narrow" panose="020B0606020202030204" pitchFamily="34" charset="0"/>
              </a:defRPr>
            </a:lvl1pPr>
            <a:lvl2pPr>
              <a:buClr>
                <a:schemeClr val="bg1"/>
              </a:buClr>
              <a:buFont typeface="Arial" panose="020B0604020202020204" pitchFamily="34" charset="0"/>
              <a:buChar char="‒"/>
              <a:defRPr sz="1333">
                <a:solidFill>
                  <a:schemeClr val="bg1"/>
                </a:solidFill>
              </a:defRPr>
            </a:lvl2pPr>
            <a:lvl3pPr>
              <a:defRPr sz="1333">
                <a:solidFill>
                  <a:schemeClr val="bg1"/>
                </a:solidFill>
              </a:defRPr>
            </a:lvl3pPr>
            <a:lvl4pPr>
              <a:defRPr sz="1333">
                <a:solidFill>
                  <a:schemeClr val="bg1"/>
                </a:solidFill>
              </a:defRPr>
            </a:lvl4pPr>
            <a:lvl5pP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Text Placeholder 4">
            <a:extLst>
              <a:ext uri="{FF2B5EF4-FFF2-40B4-BE49-F238E27FC236}">
                <a16:creationId xmlns:a16="http://schemas.microsoft.com/office/drawing/2014/main" id="{60E3BECA-7637-4E48-A1B4-B17E5C89BE79}"/>
              </a:ext>
            </a:extLst>
          </p:cNvPr>
          <p:cNvSpPr>
            <a:spLocks noGrp="1"/>
          </p:cNvSpPr>
          <p:nvPr>
            <p:ph type="body" sz="quarter" idx="23"/>
          </p:nvPr>
        </p:nvSpPr>
        <p:spPr>
          <a:xfrm>
            <a:off x="1496087" y="4165643"/>
            <a:ext cx="4145280" cy="2359620"/>
          </a:xfrm>
          <a:solidFill>
            <a:schemeClr val="tx1"/>
          </a:solidFill>
          <a:ln w="31750">
            <a:solidFill>
              <a:schemeClr val="accent3"/>
            </a:solidFill>
          </a:ln>
        </p:spPr>
        <p:txBody>
          <a:bodyPr lIns="91440" tIns="91440" rIns="91440" bIns="91440">
            <a:spAutoFit/>
          </a:bodyPr>
          <a:lstStyle>
            <a:lvl1pPr>
              <a:defRPr sz="3200">
                <a:solidFill>
                  <a:schemeClr val="accent3"/>
                </a:solidFill>
                <a:latin typeface="Arial Narrow" panose="020B0606020202030204" pitchFamily="34" charset="0"/>
              </a:defRPr>
            </a:lvl1pPr>
            <a:lvl2pPr>
              <a:buClr>
                <a:schemeClr val="bg1"/>
              </a:buClr>
              <a:buFont typeface="Arial" panose="020B0604020202020204" pitchFamily="34" charset="0"/>
              <a:buChar char="‒"/>
              <a:defRPr sz="1333">
                <a:solidFill>
                  <a:schemeClr val="bg1"/>
                </a:solidFill>
              </a:defRPr>
            </a:lvl2pPr>
            <a:lvl3pPr>
              <a:defRPr sz="1333">
                <a:solidFill>
                  <a:schemeClr val="bg1"/>
                </a:solidFill>
              </a:defRPr>
            </a:lvl3pPr>
            <a:lvl4pPr>
              <a:defRPr sz="1333">
                <a:solidFill>
                  <a:schemeClr val="bg1"/>
                </a:solidFill>
              </a:defRPr>
            </a:lvl4pPr>
            <a:lvl5pP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4">
            <a:extLst>
              <a:ext uri="{FF2B5EF4-FFF2-40B4-BE49-F238E27FC236}">
                <a16:creationId xmlns:a16="http://schemas.microsoft.com/office/drawing/2014/main" id="{137ADA91-BCF0-4A80-B863-226F4DB91F75}"/>
              </a:ext>
            </a:extLst>
          </p:cNvPr>
          <p:cNvSpPr>
            <a:spLocks noGrp="1"/>
          </p:cNvSpPr>
          <p:nvPr>
            <p:ph type="body" sz="quarter" idx="24"/>
          </p:nvPr>
        </p:nvSpPr>
        <p:spPr>
          <a:xfrm>
            <a:off x="6550631" y="4206266"/>
            <a:ext cx="4145280" cy="2359620"/>
          </a:xfrm>
          <a:solidFill>
            <a:schemeClr val="tx1"/>
          </a:solidFill>
          <a:ln w="31750">
            <a:solidFill>
              <a:schemeClr val="accent1"/>
            </a:solidFill>
          </a:ln>
        </p:spPr>
        <p:txBody>
          <a:bodyPr lIns="91440" tIns="91440" rIns="91440" bIns="91440">
            <a:spAutoFit/>
          </a:bodyPr>
          <a:lstStyle>
            <a:lvl1pPr>
              <a:defRPr sz="3200">
                <a:solidFill>
                  <a:schemeClr val="accent1"/>
                </a:solidFill>
                <a:latin typeface="Arial Narrow" panose="020B0606020202030204" pitchFamily="34" charset="0"/>
              </a:defRPr>
            </a:lvl1pPr>
            <a:lvl2pPr>
              <a:buClr>
                <a:schemeClr val="bg1"/>
              </a:buClr>
              <a:buFont typeface="Arial" panose="020B0604020202020204" pitchFamily="34" charset="0"/>
              <a:buChar char="‒"/>
              <a:defRPr sz="1333">
                <a:solidFill>
                  <a:schemeClr val="bg1"/>
                </a:solidFill>
              </a:defRPr>
            </a:lvl2pPr>
            <a:lvl3pPr>
              <a:defRPr sz="1333">
                <a:solidFill>
                  <a:schemeClr val="bg1"/>
                </a:solidFill>
              </a:defRPr>
            </a:lvl3pPr>
            <a:lvl4pPr>
              <a:defRPr sz="1333">
                <a:solidFill>
                  <a:schemeClr val="bg1"/>
                </a:solidFill>
              </a:defRPr>
            </a:lvl4pPr>
            <a:lvl5pP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754497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A">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1122072"/>
            <a:ext cx="12192000" cy="5730240"/>
          </a:xfrm>
          <a:prstGeom prst="rect">
            <a:avLst/>
          </a:prstGeom>
          <a:solidFill>
            <a:schemeClr val="accent6">
              <a:alpha val="30000"/>
            </a:schemeClr>
          </a:solidFill>
        </p:spPr>
        <p:txBody>
          <a:bodyPr tIns="914400" bIns="0" anchor="ctr" anchorCtr="0">
            <a:normAutofit/>
          </a:bodyPr>
          <a:lstStyle>
            <a:lvl1pPr algn="ctr">
              <a:spcBef>
                <a:spcPts val="0"/>
              </a:spcBef>
              <a:spcAft>
                <a:spcPts val="0"/>
              </a:spcAft>
              <a:defRPr sz="1200" b="0" i="1" baseline="0">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3" name="Title 2">
            <a:extLst>
              <a:ext uri="{FF2B5EF4-FFF2-40B4-BE49-F238E27FC236}">
                <a16:creationId xmlns:a16="http://schemas.microsoft.com/office/drawing/2014/main" id="{2AAAFAF6-EE27-42A5-B302-F3A3F01FC7D2}"/>
              </a:ext>
            </a:extLst>
          </p:cNvPr>
          <p:cNvSpPr>
            <a:spLocks noGrp="1"/>
          </p:cNvSpPr>
          <p:nvPr>
            <p:ph type="title"/>
          </p:nvPr>
        </p:nvSpPr>
        <p:spPr>
          <a:xfrm>
            <a:off x="609599" y="365760"/>
            <a:ext cx="9753600" cy="633421"/>
          </a:xfrm>
        </p:spPr>
        <p:txBody>
          <a:bodyPr/>
          <a:lstStyle/>
          <a:p>
            <a:r>
              <a:rPr lang="en-US"/>
              <a:t>Click to edit Master title style</a:t>
            </a:r>
          </a:p>
        </p:txBody>
      </p:sp>
      <p:pic>
        <p:nvPicPr>
          <p:cNvPr id="8" name="Picture 7">
            <a:extLst>
              <a:ext uri="{FF2B5EF4-FFF2-40B4-BE49-F238E27FC236}">
                <a16:creationId xmlns:a16="http://schemas.microsoft.com/office/drawing/2014/main" id="{47F9FDE9-8B0C-4EF2-9D69-5BDB4A8C045E}"/>
              </a:ext>
            </a:extLst>
          </p:cNvPr>
          <p:cNvPicPr>
            <a:picLocks noChangeAspect="1"/>
          </p:cNvPicPr>
          <p:nvPr userDrawn="1"/>
        </p:nvPicPr>
        <p:blipFill rotWithShape="1">
          <a:blip r:embed="rId2"/>
          <a:srcRect t="74413" r="61160"/>
          <a:stretch/>
        </p:blipFill>
        <p:spPr>
          <a:xfrm>
            <a:off x="281399" y="255001"/>
            <a:ext cx="342163" cy="661396"/>
          </a:xfrm>
          <a:prstGeom prst="rect">
            <a:avLst/>
          </a:prstGeom>
        </p:spPr>
      </p:pic>
    </p:spTree>
    <p:extLst>
      <p:ext uri="{BB962C8B-B14F-4D97-AF65-F5344CB8AC3E}">
        <p14:creationId xmlns:p14="http://schemas.microsoft.com/office/powerpoint/2010/main" val="22940652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B">
    <p:spTree>
      <p:nvGrpSpPr>
        <p:cNvPr id="1" name=""/>
        <p:cNvGrpSpPr/>
        <p:nvPr/>
      </p:nvGrpSpPr>
      <p:grpSpPr>
        <a:xfrm>
          <a:off x="0" y="0"/>
          <a:ext cx="0" cy="0"/>
          <a:chOff x="0" y="0"/>
          <a:chExt cx="0" cy="0"/>
        </a:xfrm>
      </p:grpSpPr>
      <p:sp>
        <p:nvSpPr>
          <p:cNvPr id="2" name="Title 1"/>
          <p:cNvSpPr>
            <a:spLocks noGrp="1"/>
          </p:cNvSpPr>
          <p:nvPr>
            <p:ph type="ctrTitle"/>
          </p:nvPr>
        </p:nvSpPr>
        <p:spPr>
          <a:xfrm>
            <a:off x="609597" y="365760"/>
            <a:ext cx="9753600" cy="627864"/>
          </a:xfrm>
        </p:spPr>
        <p:txBody>
          <a:bodyPr wrap="square">
            <a:noAutofit/>
          </a:bodyPr>
          <a:lstStyle>
            <a:lvl1pPr>
              <a:defRPr sz="4800" spc="0">
                <a:latin typeface="Arial Narrow" panose="020B0606020202030204" pitchFamily="34" charset="0"/>
              </a:defRPr>
            </a:lvl1pPr>
          </a:lstStyle>
          <a:p>
            <a:r>
              <a:rPr lang="en-US"/>
              <a:t>Click to edit Master title style</a:t>
            </a:r>
          </a:p>
        </p:txBody>
      </p:sp>
      <p:sp>
        <p:nvSpPr>
          <p:cNvPr id="5" name="Picture Placeholder 4"/>
          <p:cNvSpPr>
            <a:spLocks noGrp="1"/>
          </p:cNvSpPr>
          <p:nvPr>
            <p:ph type="pic" sz="quarter" idx="10" hasCustomPrompt="1"/>
          </p:nvPr>
        </p:nvSpPr>
        <p:spPr>
          <a:xfrm>
            <a:off x="0" y="2371677"/>
            <a:ext cx="12192000" cy="3962400"/>
          </a:xfrm>
          <a:prstGeom prst="rect">
            <a:avLst/>
          </a:prstGeom>
          <a:solidFill>
            <a:schemeClr val="accent6">
              <a:alpha val="30000"/>
            </a:schemeClr>
          </a:solidFill>
        </p:spPr>
        <p:txBody>
          <a:bodyPr tIns="914400" bIns="0" anchor="ctr" anchorCtr="0">
            <a:noAutofit/>
          </a:bodyPr>
          <a:lstStyle>
            <a:lvl1pPr algn="ctr">
              <a:spcBef>
                <a:spcPts val="0"/>
              </a:spcBef>
              <a:spcAft>
                <a:spcPts val="0"/>
              </a:spcAft>
              <a:defRPr sz="1200" b="0" i="1" baseline="0">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pic>
        <p:nvPicPr>
          <p:cNvPr id="11" name="Picture 10">
            <a:extLst>
              <a:ext uri="{FF2B5EF4-FFF2-40B4-BE49-F238E27FC236}">
                <a16:creationId xmlns:a16="http://schemas.microsoft.com/office/drawing/2014/main" id="{4904D413-2C75-452B-81B6-A99E55EB49B9}"/>
              </a:ext>
            </a:extLst>
          </p:cNvPr>
          <p:cNvPicPr>
            <a:picLocks noChangeAspect="1"/>
          </p:cNvPicPr>
          <p:nvPr userDrawn="1"/>
        </p:nvPicPr>
        <p:blipFill rotWithShape="1">
          <a:blip r:embed="rId2"/>
          <a:srcRect t="74413" r="61160"/>
          <a:stretch/>
        </p:blipFill>
        <p:spPr>
          <a:xfrm>
            <a:off x="281399" y="255001"/>
            <a:ext cx="342163" cy="661396"/>
          </a:xfrm>
          <a:prstGeom prst="rect">
            <a:avLst/>
          </a:prstGeom>
        </p:spPr>
      </p:pic>
      <p:sp>
        <p:nvSpPr>
          <p:cNvPr id="4" name="Text Placeholder 3">
            <a:extLst>
              <a:ext uri="{FF2B5EF4-FFF2-40B4-BE49-F238E27FC236}">
                <a16:creationId xmlns:a16="http://schemas.microsoft.com/office/drawing/2014/main" id="{E2E50BDB-964F-46A9-A4B5-F6E58F9F70BC}"/>
              </a:ext>
            </a:extLst>
          </p:cNvPr>
          <p:cNvSpPr>
            <a:spLocks noGrp="1"/>
          </p:cNvSpPr>
          <p:nvPr>
            <p:ph type="body" sz="quarter" idx="11"/>
          </p:nvPr>
        </p:nvSpPr>
        <p:spPr>
          <a:xfrm>
            <a:off x="624417" y="1189568"/>
            <a:ext cx="8534747" cy="830301"/>
          </a:xfrm>
        </p:spPr>
        <p:txBody>
          <a:bodyPr/>
          <a:lstStyle>
            <a:lvl1pPr>
              <a:defRPr sz="1867">
                <a:solidFill>
                  <a:schemeClr val="tx1"/>
                </a:solidFill>
                <a:latin typeface="+mn-lt"/>
              </a:defRPr>
            </a:lvl1pPr>
            <a:lvl2pPr>
              <a:defRPr sz="1867">
                <a:solidFill>
                  <a:schemeClr val="tx1"/>
                </a:solidFill>
                <a:latin typeface="+mn-lt"/>
              </a:defRPr>
            </a:lvl2pPr>
            <a:lvl3pPr>
              <a:defRPr sz="1867">
                <a:solidFill>
                  <a:schemeClr val="tx1"/>
                </a:solidFill>
                <a:latin typeface="+mn-lt"/>
              </a:defRPr>
            </a:lvl3pPr>
            <a:lvl4pPr>
              <a:defRPr sz="1867">
                <a:solidFill>
                  <a:schemeClr val="tx1"/>
                </a:solidFill>
                <a:latin typeface="+mn-lt"/>
              </a:defRPr>
            </a:lvl4pPr>
            <a:lvl5pPr>
              <a:defRPr sz="1867">
                <a:solidFill>
                  <a:schemeClr val="tx1"/>
                </a:solidFill>
                <a:latin typeface="+mn-lt"/>
              </a:defRPr>
            </a:lvl5pPr>
          </a:lstStyle>
          <a:p>
            <a:pPr lvl="0"/>
            <a:r>
              <a:rPr lang="en-US"/>
              <a:t>Click to edit Master text styles</a:t>
            </a:r>
          </a:p>
        </p:txBody>
      </p:sp>
      <p:sp>
        <p:nvSpPr>
          <p:cNvPr id="9" name="Slide Number Placeholder 5">
            <a:extLst>
              <a:ext uri="{FF2B5EF4-FFF2-40B4-BE49-F238E27FC236}">
                <a16:creationId xmlns:a16="http://schemas.microsoft.com/office/drawing/2014/main" id="{545F2707-67E0-4A9E-B3CF-50E8F272A4ED}"/>
              </a:ext>
            </a:extLst>
          </p:cNvPr>
          <p:cNvSpPr>
            <a:spLocks noGrp="1"/>
          </p:cNvSpPr>
          <p:nvPr>
            <p:ph type="sldNum" sz="quarter" idx="4"/>
          </p:nvPr>
        </p:nvSpPr>
        <p:spPr>
          <a:xfrm>
            <a:off x="187815" y="6521277"/>
            <a:ext cx="329184" cy="163447"/>
          </a:xfrm>
          <a:prstGeom prst="rect">
            <a:avLst/>
          </a:prstGeom>
        </p:spPr>
        <p:txBody>
          <a:bodyPr vert="horz" lIns="0" tIns="0" rIns="0" bIns="0" rtlCol="0" anchor="t" anchorCtr="0">
            <a:noAutofit/>
          </a:bodyPr>
          <a:lstStyle>
            <a:lvl1pPr algn="l">
              <a:defRPr sz="1067">
                <a:solidFill>
                  <a:schemeClr val="tx2"/>
                </a:solidFill>
              </a:defRPr>
            </a:lvl1pPr>
          </a:lstStyle>
          <a:p>
            <a:fld id="{EF03F2D8-09E8-4F65-B5E4-919B7BA10877}" type="slidenum">
              <a:rPr lang="en-US" smtClean="0"/>
              <a:pPr/>
              <a:t>‹#›</a:t>
            </a:fld>
            <a:endParaRPr lang="en-US"/>
          </a:p>
        </p:txBody>
      </p:sp>
    </p:spTree>
    <p:extLst>
      <p:ext uri="{BB962C8B-B14F-4D97-AF65-F5344CB8AC3E}">
        <p14:creationId xmlns:p14="http://schemas.microsoft.com/office/powerpoint/2010/main" val="13717164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mage C">
    <p:spTree>
      <p:nvGrpSpPr>
        <p:cNvPr id="1" name=""/>
        <p:cNvGrpSpPr/>
        <p:nvPr/>
      </p:nvGrpSpPr>
      <p:grpSpPr>
        <a:xfrm>
          <a:off x="0" y="0"/>
          <a:ext cx="0" cy="0"/>
          <a:chOff x="0" y="0"/>
          <a:chExt cx="0" cy="0"/>
        </a:xfrm>
      </p:grpSpPr>
      <p:sp>
        <p:nvSpPr>
          <p:cNvPr id="2" name="Title 1"/>
          <p:cNvSpPr>
            <a:spLocks noGrp="1"/>
          </p:cNvSpPr>
          <p:nvPr>
            <p:ph type="ctrTitle"/>
          </p:nvPr>
        </p:nvSpPr>
        <p:spPr>
          <a:xfrm>
            <a:off x="609597" y="365760"/>
            <a:ext cx="9753600" cy="627864"/>
          </a:xfrm>
        </p:spPr>
        <p:txBody>
          <a:bodyPr wrap="square">
            <a:noAutofit/>
          </a:bodyPr>
          <a:lstStyle>
            <a:lvl1pPr>
              <a:defRPr sz="4800" spc="0">
                <a:latin typeface="Arial Narrow" panose="020B0606020202030204" pitchFamily="34" charset="0"/>
              </a:defRPr>
            </a:lvl1pPr>
          </a:lstStyle>
          <a:p>
            <a:r>
              <a:rPr lang="en-US"/>
              <a:t>Click to edit Master title style</a:t>
            </a:r>
          </a:p>
        </p:txBody>
      </p:sp>
      <p:sp>
        <p:nvSpPr>
          <p:cNvPr id="5" name="Picture Placeholder 4"/>
          <p:cNvSpPr>
            <a:spLocks noGrp="1"/>
          </p:cNvSpPr>
          <p:nvPr>
            <p:ph type="pic" sz="quarter" idx="10" hasCustomPrompt="1"/>
          </p:nvPr>
        </p:nvSpPr>
        <p:spPr>
          <a:xfrm>
            <a:off x="0" y="1773936"/>
            <a:ext cx="12192000" cy="5084064"/>
          </a:xfrm>
          <a:prstGeom prst="rect">
            <a:avLst/>
          </a:prstGeom>
          <a:solidFill>
            <a:schemeClr val="accent6">
              <a:alpha val="30000"/>
            </a:schemeClr>
          </a:solidFill>
        </p:spPr>
        <p:txBody>
          <a:bodyPr tIns="914400" bIns="0" anchor="ctr" anchorCtr="0">
            <a:noAutofit/>
          </a:bodyPr>
          <a:lstStyle>
            <a:lvl1pPr algn="ctr">
              <a:spcBef>
                <a:spcPts val="0"/>
              </a:spcBef>
              <a:spcAft>
                <a:spcPts val="0"/>
              </a:spcAft>
              <a:defRPr sz="1200" b="0" i="1" baseline="0">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pic>
        <p:nvPicPr>
          <p:cNvPr id="11" name="Picture 10">
            <a:extLst>
              <a:ext uri="{FF2B5EF4-FFF2-40B4-BE49-F238E27FC236}">
                <a16:creationId xmlns:a16="http://schemas.microsoft.com/office/drawing/2014/main" id="{4904D413-2C75-452B-81B6-A99E55EB49B9}"/>
              </a:ext>
            </a:extLst>
          </p:cNvPr>
          <p:cNvPicPr>
            <a:picLocks noChangeAspect="1"/>
          </p:cNvPicPr>
          <p:nvPr userDrawn="1"/>
        </p:nvPicPr>
        <p:blipFill rotWithShape="1">
          <a:blip r:embed="rId2"/>
          <a:srcRect t="74413" r="61160"/>
          <a:stretch/>
        </p:blipFill>
        <p:spPr>
          <a:xfrm>
            <a:off x="281399" y="255001"/>
            <a:ext cx="342163" cy="661396"/>
          </a:xfrm>
          <a:prstGeom prst="rect">
            <a:avLst/>
          </a:prstGeom>
        </p:spPr>
      </p:pic>
      <p:sp>
        <p:nvSpPr>
          <p:cNvPr id="4" name="Text Placeholder 3">
            <a:extLst>
              <a:ext uri="{FF2B5EF4-FFF2-40B4-BE49-F238E27FC236}">
                <a16:creationId xmlns:a16="http://schemas.microsoft.com/office/drawing/2014/main" id="{E2E50BDB-964F-46A9-A4B5-F6E58F9F70BC}"/>
              </a:ext>
            </a:extLst>
          </p:cNvPr>
          <p:cNvSpPr>
            <a:spLocks noGrp="1"/>
          </p:cNvSpPr>
          <p:nvPr>
            <p:ph type="body" sz="quarter" idx="11"/>
          </p:nvPr>
        </p:nvSpPr>
        <p:spPr>
          <a:xfrm>
            <a:off x="624417" y="1189569"/>
            <a:ext cx="8534747" cy="332916"/>
          </a:xfrm>
        </p:spPr>
        <p:txBody>
          <a:bodyPr/>
          <a:lstStyle>
            <a:lvl1pPr>
              <a:defRPr sz="1867">
                <a:solidFill>
                  <a:schemeClr val="tx1"/>
                </a:solidFill>
                <a:latin typeface="+mn-lt"/>
              </a:defRPr>
            </a:lvl1pPr>
            <a:lvl2pPr>
              <a:defRPr sz="1867">
                <a:solidFill>
                  <a:schemeClr val="tx1"/>
                </a:solidFill>
                <a:latin typeface="+mn-lt"/>
              </a:defRPr>
            </a:lvl2pPr>
            <a:lvl3pPr>
              <a:defRPr sz="1867">
                <a:solidFill>
                  <a:schemeClr val="tx1"/>
                </a:solidFill>
                <a:latin typeface="+mn-lt"/>
              </a:defRPr>
            </a:lvl3pPr>
            <a:lvl4pPr>
              <a:defRPr sz="1867">
                <a:solidFill>
                  <a:schemeClr val="tx1"/>
                </a:solidFill>
                <a:latin typeface="+mn-lt"/>
              </a:defRPr>
            </a:lvl4pPr>
            <a:lvl5pPr>
              <a:defRPr sz="1867">
                <a:solidFill>
                  <a:schemeClr val="tx1"/>
                </a:solidFill>
                <a:latin typeface="+mn-lt"/>
              </a:defRPr>
            </a:lvl5pPr>
          </a:lstStyle>
          <a:p>
            <a:pPr lvl="0"/>
            <a:r>
              <a:rPr lang="en-US"/>
              <a:t>Click to edit Master text styles</a:t>
            </a:r>
          </a:p>
        </p:txBody>
      </p:sp>
    </p:spTree>
    <p:extLst>
      <p:ext uri="{BB962C8B-B14F-4D97-AF65-F5344CB8AC3E}">
        <p14:creationId xmlns:p14="http://schemas.microsoft.com/office/powerpoint/2010/main" val="33160404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Subhead">
    <p:spTree>
      <p:nvGrpSpPr>
        <p:cNvPr id="1" name=""/>
        <p:cNvGrpSpPr/>
        <p:nvPr/>
      </p:nvGrpSpPr>
      <p:grpSpPr>
        <a:xfrm>
          <a:off x="0" y="0"/>
          <a:ext cx="0" cy="0"/>
          <a:chOff x="0" y="0"/>
          <a:chExt cx="0" cy="0"/>
        </a:xfrm>
      </p:grpSpPr>
      <p:sp>
        <p:nvSpPr>
          <p:cNvPr id="2" name="Title 1"/>
          <p:cNvSpPr>
            <a:spLocks noGrp="1"/>
          </p:cNvSpPr>
          <p:nvPr>
            <p:ph type="title"/>
          </p:nvPr>
        </p:nvSpPr>
        <p:spPr>
          <a:xfrm>
            <a:off x="609600" y="365760"/>
            <a:ext cx="10363200" cy="633421"/>
          </a:xfrm>
        </p:spPr>
        <p:txBody>
          <a:bodyPr wrap="square">
            <a:noAutofit/>
          </a:bodyPr>
          <a:lstStyle>
            <a:lvl1pPr>
              <a:defRPr spc="0">
                <a:latin typeface="Arial Narrow" panose="020B0606020202030204" pitchFamily="34" charset="0"/>
              </a:defRPr>
            </a:lvl1pPr>
          </a:lstStyle>
          <a:p>
            <a:r>
              <a:rPr lang="en-US"/>
              <a:t>Click to edit Master title style</a:t>
            </a:r>
          </a:p>
        </p:txBody>
      </p:sp>
      <p:sp>
        <p:nvSpPr>
          <p:cNvPr id="5" name="Slide Number Placeholder 4"/>
          <p:cNvSpPr>
            <a:spLocks noGrp="1"/>
          </p:cNvSpPr>
          <p:nvPr>
            <p:ph type="sldNum" sz="quarter" idx="12"/>
          </p:nvPr>
        </p:nvSpPr>
        <p:spPr/>
        <p:txBody>
          <a:bodyPr/>
          <a:lstStyle/>
          <a:p>
            <a:fld id="{EF03F2D8-09E8-4F65-B5E4-919B7BA10877}" type="slidenum">
              <a:rPr lang="en-US" smtClean="0"/>
              <a:pPr/>
              <a:t>‹#›</a:t>
            </a:fld>
            <a:endParaRPr lang="en-US"/>
          </a:p>
        </p:txBody>
      </p:sp>
      <p:sp>
        <p:nvSpPr>
          <p:cNvPr id="6" name="Text Placeholder 5">
            <a:extLst>
              <a:ext uri="{FF2B5EF4-FFF2-40B4-BE49-F238E27FC236}">
                <a16:creationId xmlns:a16="http://schemas.microsoft.com/office/drawing/2014/main" id="{7E5B6FEA-0F24-4E57-986A-DF7D1B02FC83}"/>
              </a:ext>
            </a:extLst>
          </p:cNvPr>
          <p:cNvSpPr>
            <a:spLocks noGrp="1"/>
          </p:cNvSpPr>
          <p:nvPr>
            <p:ph type="body" sz="quarter" idx="11"/>
          </p:nvPr>
        </p:nvSpPr>
        <p:spPr>
          <a:xfrm>
            <a:off x="614361" y="1077956"/>
            <a:ext cx="10358439" cy="338667"/>
          </a:xfrm>
          <a:prstGeom prst="rect">
            <a:avLst/>
          </a:prstGeom>
        </p:spPr>
        <p:txBody>
          <a:bodyPr lIns="0" tIns="0" rIns="0" bIns="0">
            <a:noAutofit/>
          </a:bodyPr>
          <a:lstStyle>
            <a:lvl1pPr>
              <a:defRPr sz="2667">
                <a:solidFill>
                  <a:schemeClr val="accent1"/>
                </a:solidFill>
                <a:latin typeface="Arial Narrow" panose="020B0606020202030204" pitchFamily="34" charset="0"/>
              </a:defRPr>
            </a:lvl1pPr>
          </a:lstStyle>
          <a:p>
            <a:pPr lvl="0"/>
            <a:r>
              <a:rPr lang="en-US"/>
              <a:t>Click to edit Master text styles</a:t>
            </a:r>
          </a:p>
        </p:txBody>
      </p:sp>
    </p:spTree>
    <p:extLst>
      <p:ext uri="{BB962C8B-B14F-4D97-AF65-F5344CB8AC3E}">
        <p14:creationId xmlns:p14="http://schemas.microsoft.com/office/powerpoint/2010/main" val="37011599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ue (Big)">
    <p:spTree>
      <p:nvGrpSpPr>
        <p:cNvPr id="1" name=""/>
        <p:cNvGrpSpPr/>
        <p:nvPr/>
      </p:nvGrpSpPr>
      <p:grpSpPr>
        <a:xfrm>
          <a:off x="0" y="0"/>
          <a:ext cx="0" cy="0"/>
          <a:chOff x="0" y="0"/>
          <a:chExt cx="0" cy="0"/>
        </a:xfrm>
      </p:grpSpPr>
      <p:sp>
        <p:nvSpPr>
          <p:cNvPr id="43" name="Slide Number Placeholder 42">
            <a:extLst>
              <a:ext uri="{FF2B5EF4-FFF2-40B4-BE49-F238E27FC236}">
                <a16:creationId xmlns:a16="http://schemas.microsoft.com/office/drawing/2014/main" id="{82B307D7-81CA-C84B-9479-AB05E83A8C7B}"/>
              </a:ext>
            </a:extLst>
          </p:cNvPr>
          <p:cNvSpPr>
            <a:spLocks noGrp="1"/>
          </p:cNvSpPr>
          <p:nvPr>
            <p:ph type="sldNum" sz="quarter" idx="16"/>
          </p:nvPr>
        </p:nvSpPr>
        <p:spPr/>
        <p:txBody>
          <a:bodyPr/>
          <a:lstStyle/>
          <a:p>
            <a:fld id="{EF03F2D8-09E8-4F65-B5E4-919B7BA10877}" type="slidenum">
              <a:rPr lang="en-US" smtClean="0"/>
              <a:pPr/>
              <a:t>‹#›</a:t>
            </a:fld>
            <a:endParaRPr lang="en-US"/>
          </a:p>
        </p:txBody>
      </p:sp>
      <p:sp>
        <p:nvSpPr>
          <p:cNvPr id="21" name="Title 1">
            <a:extLst>
              <a:ext uri="{FF2B5EF4-FFF2-40B4-BE49-F238E27FC236}">
                <a16:creationId xmlns:a16="http://schemas.microsoft.com/office/drawing/2014/main" id="{B755A0BF-98B2-954D-B712-7294D8AB3F50}"/>
              </a:ext>
            </a:extLst>
          </p:cNvPr>
          <p:cNvSpPr>
            <a:spLocks noGrp="1"/>
          </p:cNvSpPr>
          <p:nvPr>
            <p:ph type="title"/>
          </p:nvPr>
        </p:nvSpPr>
        <p:spPr>
          <a:xfrm>
            <a:off x="609600" y="363068"/>
            <a:ext cx="10363200" cy="627864"/>
          </a:xfrm>
        </p:spPr>
        <p:txBody>
          <a:bodyPr/>
          <a:lstStyle>
            <a:lvl1pPr>
              <a:defRPr spc="0" baseline="0">
                <a:latin typeface="Arial Narrow" panose="020B0606020202030204" pitchFamily="34" charset="0"/>
              </a:defRPr>
            </a:lvl1pPr>
          </a:lstStyle>
          <a:p>
            <a:r>
              <a:rPr lang="en-US"/>
              <a:t>Click to edit Master title style</a:t>
            </a:r>
          </a:p>
        </p:txBody>
      </p:sp>
      <p:sp>
        <p:nvSpPr>
          <p:cNvPr id="12" name="Picture Placeholder 11">
            <a:extLst>
              <a:ext uri="{FF2B5EF4-FFF2-40B4-BE49-F238E27FC236}">
                <a16:creationId xmlns:a16="http://schemas.microsoft.com/office/drawing/2014/main" id="{B63AA643-FF70-474B-A2C3-6A6294B6438F}"/>
              </a:ext>
            </a:extLst>
          </p:cNvPr>
          <p:cNvSpPr>
            <a:spLocks noGrp="1"/>
          </p:cNvSpPr>
          <p:nvPr>
            <p:ph type="pic" sz="quarter" idx="17" hasCustomPrompt="1"/>
          </p:nvPr>
        </p:nvSpPr>
        <p:spPr>
          <a:xfrm>
            <a:off x="6210872" y="1602317"/>
            <a:ext cx="5981128" cy="4815416"/>
          </a:xfrm>
          <a:custGeom>
            <a:avLst/>
            <a:gdLst>
              <a:gd name="connsiteX0" fmla="*/ 1214034 w 4485846"/>
              <a:gd name="connsiteY0" fmla="*/ 0 h 3611562"/>
              <a:gd name="connsiteX1" fmla="*/ 4485846 w 4485846"/>
              <a:gd name="connsiteY1" fmla="*/ 0 h 3611562"/>
              <a:gd name="connsiteX2" fmla="*/ 4485846 w 4485846"/>
              <a:gd name="connsiteY2" fmla="*/ 3611562 h 3611562"/>
              <a:gd name="connsiteX3" fmla="*/ 0 w 4485846"/>
              <a:gd name="connsiteY3" fmla="*/ 3611562 h 3611562"/>
            </a:gdLst>
            <a:ahLst/>
            <a:cxnLst>
              <a:cxn ang="0">
                <a:pos x="connsiteX0" y="connsiteY0"/>
              </a:cxn>
              <a:cxn ang="0">
                <a:pos x="connsiteX1" y="connsiteY1"/>
              </a:cxn>
              <a:cxn ang="0">
                <a:pos x="connsiteX2" y="connsiteY2"/>
              </a:cxn>
              <a:cxn ang="0">
                <a:pos x="connsiteX3" y="connsiteY3"/>
              </a:cxn>
            </a:cxnLst>
            <a:rect l="l" t="t" r="r" b="b"/>
            <a:pathLst>
              <a:path w="4485846" h="3611562">
                <a:moveTo>
                  <a:pt x="1214034" y="0"/>
                </a:moveTo>
                <a:lnTo>
                  <a:pt x="4485846" y="0"/>
                </a:lnTo>
                <a:lnTo>
                  <a:pt x="4485846" y="3611562"/>
                </a:lnTo>
                <a:lnTo>
                  <a:pt x="0" y="3611562"/>
                </a:lnTo>
                <a:close/>
              </a:path>
            </a:pathLst>
          </a:custGeom>
          <a:solidFill>
            <a:schemeClr val="accent6">
              <a:alpha val="30000"/>
            </a:schemeClr>
          </a:solidFill>
        </p:spPr>
        <p:txBody>
          <a:bodyPr wrap="square" tIns="914400" bIns="0" anchor="ctr" anchorCtr="0">
            <a:noAutofit/>
          </a:bodyPr>
          <a:lstStyle>
            <a:lvl1pPr marL="0" marR="0" indent="0" algn="ctr" defTabSz="1219170" rtl="0" eaLnBrk="1" fontAlgn="auto" latinLnBrk="0" hangingPunct="1">
              <a:lnSpc>
                <a:spcPct val="100000"/>
              </a:lnSpc>
              <a:spcBef>
                <a:spcPts val="267"/>
              </a:spcBef>
              <a:spcAft>
                <a:spcPts val="0"/>
              </a:spcAft>
              <a:buClrTx/>
              <a:buSzTx/>
              <a:buFont typeface="Arial" panose="020B0604020202020204" pitchFamily="34" charset="0"/>
              <a:buNone/>
              <a:tabLst/>
              <a:defRPr sz="1200" i="1">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16" name="Text Placeholder 5">
            <a:extLst>
              <a:ext uri="{FF2B5EF4-FFF2-40B4-BE49-F238E27FC236}">
                <a16:creationId xmlns:a16="http://schemas.microsoft.com/office/drawing/2014/main" id="{2A1CB4A8-3493-4076-859C-283C7C6A949F}"/>
              </a:ext>
            </a:extLst>
          </p:cNvPr>
          <p:cNvSpPr>
            <a:spLocks noGrp="1"/>
          </p:cNvSpPr>
          <p:nvPr>
            <p:ph type="body" sz="quarter" idx="11"/>
          </p:nvPr>
        </p:nvSpPr>
        <p:spPr>
          <a:xfrm>
            <a:off x="614361" y="1077956"/>
            <a:ext cx="10363200" cy="338667"/>
          </a:xfrm>
          <a:prstGeom prst="rect">
            <a:avLst/>
          </a:prstGeom>
        </p:spPr>
        <p:txBody>
          <a:bodyPr lIns="0" tIns="0" rIns="0" bIns="0">
            <a:noAutofit/>
          </a:bodyPr>
          <a:lstStyle>
            <a:lvl1pPr>
              <a:defRPr sz="2667">
                <a:solidFill>
                  <a:schemeClr val="accent1"/>
                </a:solidFill>
                <a:latin typeface="Arial Narrow" panose="020B0606020202030204" pitchFamily="34" charset="0"/>
              </a:defRPr>
            </a:lvl1pPr>
          </a:lstStyle>
          <a:p>
            <a:pPr lvl="0"/>
            <a:r>
              <a:rPr lang="en-US"/>
              <a:t>Click to edit Master text styles</a:t>
            </a:r>
          </a:p>
        </p:txBody>
      </p:sp>
      <p:sp>
        <p:nvSpPr>
          <p:cNvPr id="5" name="Text Placeholder 4">
            <a:extLst>
              <a:ext uri="{FF2B5EF4-FFF2-40B4-BE49-F238E27FC236}">
                <a16:creationId xmlns:a16="http://schemas.microsoft.com/office/drawing/2014/main" id="{38774CAE-C229-4FE4-B82D-33C4F3F5A4C1}"/>
              </a:ext>
            </a:extLst>
          </p:cNvPr>
          <p:cNvSpPr>
            <a:spLocks noGrp="1"/>
          </p:cNvSpPr>
          <p:nvPr>
            <p:ph type="body" sz="quarter" idx="18"/>
          </p:nvPr>
        </p:nvSpPr>
        <p:spPr>
          <a:xfrm>
            <a:off x="609601" y="1843618"/>
            <a:ext cx="5372100" cy="4339167"/>
          </a:xfrm>
          <a:prstGeom prst="rect">
            <a:avLst/>
          </a:prstGeom>
        </p:spPr>
        <p:txBody>
          <a:bodyPr>
            <a:noAutofit/>
          </a:bodyPr>
          <a:lstStyle>
            <a:lvl1pPr marL="230712" indent="-230712">
              <a:spcAft>
                <a:spcPts val="1600"/>
              </a:spcAft>
              <a:buFont typeface="Arial" panose="020B0604020202020204" pitchFamily="34" charset="0"/>
              <a:buChar char="•"/>
              <a:defRPr sz="1867" b="1">
                <a:solidFill>
                  <a:schemeClr val="accent2"/>
                </a:solidFill>
                <a:latin typeface="+mn-lt"/>
              </a:defRPr>
            </a:lvl1pPr>
            <a:lvl2pPr marL="230712" indent="-230712">
              <a:spcAft>
                <a:spcPts val="1600"/>
              </a:spcAft>
              <a:buFont typeface="Arial" panose="020B0604020202020204" pitchFamily="34" charset="0"/>
              <a:buChar char="•"/>
              <a:defRPr sz="1867" b="0">
                <a:solidFill>
                  <a:schemeClr val="bg1"/>
                </a:solidFill>
              </a:defRPr>
            </a:lvl2pPr>
            <a:lvl3pPr marL="230712" indent="-230712">
              <a:spcAft>
                <a:spcPts val="1600"/>
              </a:spcAft>
              <a:buFont typeface="Arial" panose="020B0604020202020204" pitchFamily="34" charset="0"/>
              <a:buChar char="•"/>
              <a:defRPr sz="1867" b="0">
                <a:solidFill>
                  <a:schemeClr val="bg1"/>
                </a:solidFill>
              </a:defRPr>
            </a:lvl3pPr>
            <a:lvl4pPr marL="230712" indent="-230712">
              <a:spcAft>
                <a:spcPts val="1600"/>
              </a:spcAft>
              <a:buFont typeface="Arial" panose="020B0604020202020204" pitchFamily="34" charset="0"/>
              <a:buChar char="•"/>
              <a:defRPr sz="1867" b="0">
                <a:solidFill>
                  <a:schemeClr val="bg1"/>
                </a:solidFill>
              </a:defRPr>
            </a:lvl4pPr>
            <a:lvl5pPr marL="230712" indent="-230712">
              <a:spcAft>
                <a:spcPts val="1600"/>
              </a:spcAft>
              <a:buFont typeface="Arial" panose="020B0604020202020204" pitchFamily="34" charset="0"/>
              <a:buChar char="•"/>
              <a:defRPr sz="1867" b="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7085472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reen (Big)">
    <p:spTree>
      <p:nvGrpSpPr>
        <p:cNvPr id="1" name=""/>
        <p:cNvGrpSpPr/>
        <p:nvPr/>
      </p:nvGrpSpPr>
      <p:grpSpPr>
        <a:xfrm>
          <a:off x="0" y="0"/>
          <a:ext cx="0" cy="0"/>
          <a:chOff x="0" y="0"/>
          <a:chExt cx="0" cy="0"/>
        </a:xfrm>
      </p:grpSpPr>
      <p:sp>
        <p:nvSpPr>
          <p:cNvPr id="43" name="Slide Number Placeholder 42">
            <a:extLst>
              <a:ext uri="{FF2B5EF4-FFF2-40B4-BE49-F238E27FC236}">
                <a16:creationId xmlns:a16="http://schemas.microsoft.com/office/drawing/2014/main" id="{82B307D7-81CA-C84B-9479-AB05E83A8C7B}"/>
              </a:ext>
            </a:extLst>
          </p:cNvPr>
          <p:cNvSpPr>
            <a:spLocks noGrp="1"/>
          </p:cNvSpPr>
          <p:nvPr userDrawn="1">
            <p:ph type="sldNum" sz="quarter" idx="16"/>
          </p:nvPr>
        </p:nvSpPr>
        <p:spPr/>
        <p:txBody>
          <a:bodyPr>
            <a:noAutofit/>
          </a:bodyPr>
          <a:lstStyle/>
          <a:p>
            <a:fld id="{EF03F2D8-09E8-4F65-B5E4-919B7BA10877}" type="slidenum">
              <a:rPr lang="en-US" smtClean="0"/>
              <a:pPr/>
              <a:t>‹#›</a:t>
            </a:fld>
            <a:endParaRPr lang="en-US"/>
          </a:p>
        </p:txBody>
      </p:sp>
      <p:sp>
        <p:nvSpPr>
          <p:cNvPr id="21" name="Title 1">
            <a:extLst>
              <a:ext uri="{FF2B5EF4-FFF2-40B4-BE49-F238E27FC236}">
                <a16:creationId xmlns:a16="http://schemas.microsoft.com/office/drawing/2014/main" id="{B755A0BF-98B2-954D-B712-7294D8AB3F50}"/>
              </a:ext>
            </a:extLst>
          </p:cNvPr>
          <p:cNvSpPr>
            <a:spLocks noGrp="1"/>
          </p:cNvSpPr>
          <p:nvPr userDrawn="1">
            <p:ph type="title"/>
          </p:nvPr>
        </p:nvSpPr>
        <p:spPr>
          <a:xfrm>
            <a:off x="609600" y="363068"/>
            <a:ext cx="10363200" cy="627864"/>
          </a:xfrm>
        </p:spPr>
        <p:txBody>
          <a:bodyPr>
            <a:noAutofit/>
          </a:bodyPr>
          <a:lstStyle>
            <a:lvl1pPr>
              <a:defRPr spc="0" baseline="0">
                <a:latin typeface="Arial Narrow" panose="020B0606020202030204" pitchFamily="34" charset="0"/>
              </a:defRPr>
            </a:lvl1pPr>
          </a:lstStyle>
          <a:p>
            <a:r>
              <a:rPr lang="en-US"/>
              <a:t>Click to edit Master title style</a:t>
            </a:r>
          </a:p>
        </p:txBody>
      </p:sp>
      <p:sp>
        <p:nvSpPr>
          <p:cNvPr id="12" name="Picture Placeholder 11">
            <a:extLst>
              <a:ext uri="{FF2B5EF4-FFF2-40B4-BE49-F238E27FC236}">
                <a16:creationId xmlns:a16="http://schemas.microsoft.com/office/drawing/2014/main" id="{B63AA643-FF70-474B-A2C3-6A6294B6438F}"/>
              </a:ext>
            </a:extLst>
          </p:cNvPr>
          <p:cNvSpPr>
            <a:spLocks noGrp="1"/>
          </p:cNvSpPr>
          <p:nvPr userDrawn="1">
            <p:ph type="pic" sz="quarter" idx="17" hasCustomPrompt="1"/>
          </p:nvPr>
        </p:nvSpPr>
        <p:spPr>
          <a:xfrm>
            <a:off x="6210872" y="1602317"/>
            <a:ext cx="5981128" cy="4815416"/>
          </a:xfrm>
          <a:custGeom>
            <a:avLst/>
            <a:gdLst>
              <a:gd name="connsiteX0" fmla="*/ 1214034 w 4485846"/>
              <a:gd name="connsiteY0" fmla="*/ 0 h 3611562"/>
              <a:gd name="connsiteX1" fmla="*/ 4485846 w 4485846"/>
              <a:gd name="connsiteY1" fmla="*/ 0 h 3611562"/>
              <a:gd name="connsiteX2" fmla="*/ 4485846 w 4485846"/>
              <a:gd name="connsiteY2" fmla="*/ 3611562 h 3611562"/>
              <a:gd name="connsiteX3" fmla="*/ 0 w 4485846"/>
              <a:gd name="connsiteY3" fmla="*/ 3611562 h 3611562"/>
            </a:gdLst>
            <a:ahLst/>
            <a:cxnLst>
              <a:cxn ang="0">
                <a:pos x="connsiteX0" y="connsiteY0"/>
              </a:cxn>
              <a:cxn ang="0">
                <a:pos x="connsiteX1" y="connsiteY1"/>
              </a:cxn>
              <a:cxn ang="0">
                <a:pos x="connsiteX2" y="connsiteY2"/>
              </a:cxn>
              <a:cxn ang="0">
                <a:pos x="connsiteX3" y="connsiteY3"/>
              </a:cxn>
            </a:cxnLst>
            <a:rect l="l" t="t" r="r" b="b"/>
            <a:pathLst>
              <a:path w="4485846" h="3611562">
                <a:moveTo>
                  <a:pt x="1214034" y="0"/>
                </a:moveTo>
                <a:lnTo>
                  <a:pt x="4485846" y="0"/>
                </a:lnTo>
                <a:lnTo>
                  <a:pt x="4485846" y="3611562"/>
                </a:lnTo>
                <a:lnTo>
                  <a:pt x="0" y="3611562"/>
                </a:lnTo>
                <a:close/>
              </a:path>
            </a:pathLst>
          </a:custGeom>
          <a:solidFill>
            <a:schemeClr val="accent6">
              <a:alpha val="30000"/>
            </a:schemeClr>
          </a:solidFill>
        </p:spPr>
        <p:txBody>
          <a:bodyPr wrap="square" tIns="914400" bIns="0" anchor="ctr" anchorCtr="0">
            <a:noAutofit/>
          </a:bodyPr>
          <a:lstStyle>
            <a:lvl1pPr marL="0" marR="0" indent="0" algn="ctr" defTabSz="1219170" rtl="0" eaLnBrk="1" fontAlgn="auto" latinLnBrk="0" hangingPunct="1">
              <a:lnSpc>
                <a:spcPct val="100000"/>
              </a:lnSpc>
              <a:spcBef>
                <a:spcPts val="267"/>
              </a:spcBef>
              <a:spcAft>
                <a:spcPts val="0"/>
              </a:spcAft>
              <a:buClrTx/>
              <a:buSzTx/>
              <a:buFont typeface="Arial" panose="020B0604020202020204" pitchFamily="34" charset="0"/>
              <a:buNone/>
              <a:tabLst/>
              <a:defRPr sz="1200" i="1">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16" name="Text Placeholder 5">
            <a:extLst>
              <a:ext uri="{FF2B5EF4-FFF2-40B4-BE49-F238E27FC236}">
                <a16:creationId xmlns:a16="http://schemas.microsoft.com/office/drawing/2014/main" id="{2A1CB4A8-3493-4076-859C-283C7C6A949F}"/>
              </a:ext>
            </a:extLst>
          </p:cNvPr>
          <p:cNvSpPr>
            <a:spLocks noGrp="1"/>
          </p:cNvSpPr>
          <p:nvPr userDrawn="1">
            <p:ph type="body" sz="quarter" idx="11"/>
          </p:nvPr>
        </p:nvSpPr>
        <p:spPr>
          <a:xfrm>
            <a:off x="614361" y="1077956"/>
            <a:ext cx="10363200" cy="338667"/>
          </a:xfrm>
          <a:prstGeom prst="rect">
            <a:avLst/>
          </a:prstGeom>
        </p:spPr>
        <p:txBody>
          <a:bodyPr lIns="0" tIns="0" rIns="0" bIns="0">
            <a:noAutofit/>
          </a:bodyPr>
          <a:lstStyle>
            <a:lvl1pPr>
              <a:defRPr sz="2667">
                <a:solidFill>
                  <a:schemeClr val="accent1"/>
                </a:solidFill>
                <a:latin typeface="Arial Narrow" panose="020B0606020202030204" pitchFamily="34" charset="0"/>
              </a:defRPr>
            </a:lvl1pPr>
          </a:lstStyle>
          <a:p>
            <a:pPr lvl="0"/>
            <a:r>
              <a:rPr lang="en-US"/>
              <a:t>Click to edit Master text styles</a:t>
            </a:r>
          </a:p>
        </p:txBody>
      </p:sp>
      <p:sp>
        <p:nvSpPr>
          <p:cNvPr id="10" name="Text Placeholder 4">
            <a:extLst>
              <a:ext uri="{FF2B5EF4-FFF2-40B4-BE49-F238E27FC236}">
                <a16:creationId xmlns:a16="http://schemas.microsoft.com/office/drawing/2014/main" id="{6BE580F0-E779-4B21-A2DF-D49CC21C9534}"/>
              </a:ext>
            </a:extLst>
          </p:cNvPr>
          <p:cNvSpPr>
            <a:spLocks noGrp="1"/>
          </p:cNvSpPr>
          <p:nvPr>
            <p:ph type="body" sz="quarter" idx="18"/>
          </p:nvPr>
        </p:nvSpPr>
        <p:spPr>
          <a:xfrm>
            <a:off x="609601" y="1843618"/>
            <a:ext cx="5372100" cy="4339167"/>
          </a:xfrm>
          <a:prstGeom prst="rect">
            <a:avLst/>
          </a:prstGeom>
        </p:spPr>
        <p:txBody>
          <a:bodyPr>
            <a:noAutofit/>
          </a:bodyPr>
          <a:lstStyle>
            <a:lvl1pPr marL="230712" indent="-230712">
              <a:spcAft>
                <a:spcPts val="1600"/>
              </a:spcAft>
              <a:buFont typeface="Arial" panose="020B0604020202020204" pitchFamily="34" charset="0"/>
              <a:buChar char="•"/>
              <a:defRPr sz="1867" b="1">
                <a:solidFill>
                  <a:schemeClr val="accent1"/>
                </a:solidFill>
                <a:latin typeface="+mn-lt"/>
              </a:defRPr>
            </a:lvl1pPr>
            <a:lvl2pPr marL="230712" indent="-230712">
              <a:spcAft>
                <a:spcPts val="1600"/>
              </a:spcAft>
              <a:buFont typeface="Arial" panose="020B0604020202020204" pitchFamily="34" charset="0"/>
              <a:buChar char="•"/>
              <a:defRPr sz="1867" b="0">
                <a:solidFill>
                  <a:schemeClr val="bg1"/>
                </a:solidFill>
              </a:defRPr>
            </a:lvl2pPr>
            <a:lvl3pPr marL="230712" indent="-230712">
              <a:spcAft>
                <a:spcPts val="1600"/>
              </a:spcAft>
              <a:buFont typeface="Arial" panose="020B0604020202020204" pitchFamily="34" charset="0"/>
              <a:buChar char="•"/>
              <a:defRPr sz="1867" b="0">
                <a:solidFill>
                  <a:schemeClr val="bg1"/>
                </a:solidFill>
              </a:defRPr>
            </a:lvl3pPr>
            <a:lvl4pPr marL="230712" indent="-230712">
              <a:spcAft>
                <a:spcPts val="1600"/>
              </a:spcAft>
              <a:buFont typeface="Arial" panose="020B0604020202020204" pitchFamily="34" charset="0"/>
              <a:buChar char="•"/>
              <a:defRPr sz="1867" b="0">
                <a:solidFill>
                  <a:schemeClr val="bg1"/>
                </a:solidFill>
              </a:defRPr>
            </a:lvl4pPr>
            <a:lvl5pPr marL="230712" indent="-230712">
              <a:spcAft>
                <a:spcPts val="1600"/>
              </a:spcAft>
              <a:buFont typeface="Arial" panose="020B0604020202020204" pitchFamily="34" charset="0"/>
              <a:buChar char="•"/>
              <a:defRPr sz="1867" b="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2026110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Yellow (Big)">
    <p:spTree>
      <p:nvGrpSpPr>
        <p:cNvPr id="1" name=""/>
        <p:cNvGrpSpPr/>
        <p:nvPr/>
      </p:nvGrpSpPr>
      <p:grpSpPr>
        <a:xfrm>
          <a:off x="0" y="0"/>
          <a:ext cx="0" cy="0"/>
          <a:chOff x="0" y="0"/>
          <a:chExt cx="0" cy="0"/>
        </a:xfrm>
      </p:grpSpPr>
      <p:sp>
        <p:nvSpPr>
          <p:cNvPr id="43" name="Slide Number Placeholder 42">
            <a:extLst>
              <a:ext uri="{FF2B5EF4-FFF2-40B4-BE49-F238E27FC236}">
                <a16:creationId xmlns:a16="http://schemas.microsoft.com/office/drawing/2014/main" id="{82B307D7-81CA-C84B-9479-AB05E83A8C7B}"/>
              </a:ext>
            </a:extLst>
          </p:cNvPr>
          <p:cNvSpPr>
            <a:spLocks noGrp="1"/>
          </p:cNvSpPr>
          <p:nvPr userDrawn="1">
            <p:ph type="sldNum" sz="quarter" idx="16"/>
          </p:nvPr>
        </p:nvSpPr>
        <p:spPr/>
        <p:txBody>
          <a:bodyPr>
            <a:noAutofit/>
          </a:bodyPr>
          <a:lstStyle/>
          <a:p>
            <a:fld id="{EF03F2D8-09E8-4F65-B5E4-919B7BA10877}" type="slidenum">
              <a:rPr lang="en-US" smtClean="0"/>
              <a:pPr/>
              <a:t>‹#›</a:t>
            </a:fld>
            <a:endParaRPr lang="en-US"/>
          </a:p>
        </p:txBody>
      </p:sp>
      <p:sp>
        <p:nvSpPr>
          <p:cNvPr id="21" name="Title 1">
            <a:extLst>
              <a:ext uri="{FF2B5EF4-FFF2-40B4-BE49-F238E27FC236}">
                <a16:creationId xmlns:a16="http://schemas.microsoft.com/office/drawing/2014/main" id="{B755A0BF-98B2-954D-B712-7294D8AB3F50}"/>
              </a:ext>
            </a:extLst>
          </p:cNvPr>
          <p:cNvSpPr>
            <a:spLocks noGrp="1"/>
          </p:cNvSpPr>
          <p:nvPr userDrawn="1">
            <p:ph type="title"/>
          </p:nvPr>
        </p:nvSpPr>
        <p:spPr>
          <a:xfrm>
            <a:off x="609600" y="363068"/>
            <a:ext cx="10363200" cy="627864"/>
          </a:xfrm>
        </p:spPr>
        <p:txBody>
          <a:bodyPr>
            <a:noAutofit/>
          </a:bodyPr>
          <a:lstStyle>
            <a:lvl1pPr>
              <a:defRPr spc="0" baseline="0">
                <a:latin typeface="Arial Narrow" panose="020B0606020202030204" pitchFamily="34" charset="0"/>
              </a:defRPr>
            </a:lvl1pPr>
          </a:lstStyle>
          <a:p>
            <a:r>
              <a:rPr lang="en-US"/>
              <a:t>Click to edit Master title style</a:t>
            </a:r>
          </a:p>
        </p:txBody>
      </p:sp>
      <p:sp>
        <p:nvSpPr>
          <p:cNvPr id="12" name="Picture Placeholder 11">
            <a:extLst>
              <a:ext uri="{FF2B5EF4-FFF2-40B4-BE49-F238E27FC236}">
                <a16:creationId xmlns:a16="http://schemas.microsoft.com/office/drawing/2014/main" id="{B63AA643-FF70-474B-A2C3-6A6294B6438F}"/>
              </a:ext>
            </a:extLst>
          </p:cNvPr>
          <p:cNvSpPr>
            <a:spLocks noGrp="1"/>
          </p:cNvSpPr>
          <p:nvPr userDrawn="1">
            <p:ph type="pic" sz="quarter" idx="17" hasCustomPrompt="1"/>
          </p:nvPr>
        </p:nvSpPr>
        <p:spPr>
          <a:xfrm>
            <a:off x="6210872" y="1602317"/>
            <a:ext cx="5981128" cy="4815416"/>
          </a:xfrm>
          <a:custGeom>
            <a:avLst/>
            <a:gdLst>
              <a:gd name="connsiteX0" fmla="*/ 1214034 w 4485846"/>
              <a:gd name="connsiteY0" fmla="*/ 0 h 3611562"/>
              <a:gd name="connsiteX1" fmla="*/ 4485846 w 4485846"/>
              <a:gd name="connsiteY1" fmla="*/ 0 h 3611562"/>
              <a:gd name="connsiteX2" fmla="*/ 4485846 w 4485846"/>
              <a:gd name="connsiteY2" fmla="*/ 3611562 h 3611562"/>
              <a:gd name="connsiteX3" fmla="*/ 0 w 4485846"/>
              <a:gd name="connsiteY3" fmla="*/ 3611562 h 3611562"/>
            </a:gdLst>
            <a:ahLst/>
            <a:cxnLst>
              <a:cxn ang="0">
                <a:pos x="connsiteX0" y="connsiteY0"/>
              </a:cxn>
              <a:cxn ang="0">
                <a:pos x="connsiteX1" y="connsiteY1"/>
              </a:cxn>
              <a:cxn ang="0">
                <a:pos x="connsiteX2" y="connsiteY2"/>
              </a:cxn>
              <a:cxn ang="0">
                <a:pos x="connsiteX3" y="connsiteY3"/>
              </a:cxn>
            </a:cxnLst>
            <a:rect l="l" t="t" r="r" b="b"/>
            <a:pathLst>
              <a:path w="4485846" h="3611562">
                <a:moveTo>
                  <a:pt x="1214034" y="0"/>
                </a:moveTo>
                <a:lnTo>
                  <a:pt x="4485846" y="0"/>
                </a:lnTo>
                <a:lnTo>
                  <a:pt x="4485846" y="3611562"/>
                </a:lnTo>
                <a:lnTo>
                  <a:pt x="0" y="3611562"/>
                </a:lnTo>
                <a:close/>
              </a:path>
            </a:pathLst>
          </a:custGeom>
          <a:solidFill>
            <a:schemeClr val="accent6">
              <a:alpha val="30000"/>
            </a:schemeClr>
          </a:solidFill>
        </p:spPr>
        <p:txBody>
          <a:bodyPr wrap="square" tIns="914400" bIns="0" anchor="ctr" anchorCtr="0">
            <a:noAutofit/>
          </a:bodyPr>
          <a:lstStyle>
            <a:lvl1pPr marL="0" marR="0" indent="0" algn="ctr" defTabSz="1219170" rtl="0" eaLnBrk="1" fontAlgn="auto" latinLnBrk="0" hangingPunct="1">
              <a:lnSpc>
                <a:spcPct val="100000"/>
              </a:lnSpc>
              <a:spcBef>
                <a:spcPts val="267"/>
              </a:spcBef>
              <a:spcAft>
                <a:spcPts val="0"/>
              </a:spcAft>
              <a:buClrTx/>
              <a:buSzTx/>
              <a:buFont typeface="Arial" panose="020B0604020202020204" pitchFamily="34" charset="0"/>
              <a:buNone/>
              <a:tabLst/>
              <a:defRPr sz="1200" i="1">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16" name="Text Placeholder 5">
            <a:extLst>
              <a:ext uri="{FF2B5EF4-FFF2-40B4-BE49-F238E27FC236}">
                <a16:creationId xmlns:a16="http://schemas.microsoft.com/office/drawing/2014/main" id="{2A1CB4A8-3493-4076-859C-283C7C6A949F}"/>
              </a:ext>
            </a:extLst>
          </p:cNvPr>
          <p:cNvSpPr>
            <a:spLocks noGrp="1"/>
          </p:cNvSpPr>
          <p:nvPr userDrawn="1">
            <p:ph type="body" sz="quarter" idx="11"/>
          </p:nvPr>
        </p:nvSpPr>
        <p:spPr>
          <a:xfrm>
            <a:off x="614361" y="1077956"/>
            <a:ext cx="10363200" cy="338667"/>
          </a:xfrm>
          <a:prstGeom prst="rect">
            <a:avLst/>
          </a:prstGeom>
        </p:spPr>
        <p:txBody>
          <a:bodyPr lIns="0" tIns="0" rIns="0" bIns="0">
            <a:noAutofit/>
          </a:bodyPr>
          <a:lstStyle>
            <a:lvl1pPr>
              <a:defRPr sz="2667">
                <a:solidFill>
                  <a:schemeClr val="accent1"/>
                </a:solidFill>
                <a:latin typeface="Arial Narrow" panose="020B0606020202030204" pitchFamily="34" charset="0"/>
              </a:defRPr>
            </a:lvl1pPr>
          </a:lstStyle>
          <a:p>
            <a:pPr lvl="0"/>
            <a:r>
              <a:rPr lang="en-US"/>
              <a:t>Click to edit Master text styles</a:t>
            </a:r>
          </a:p>
        </p:txBody>
      </p:sp>
      <p:sp>
        <p:nvSpPr>
          <p:cNvPr id="10" name="Text Placeholder 4">
            <a:extLst>
              <a:ext uri="{FF2B5EF4-FFF2-40B4-BE49-F238E27FC236}">
                <a16:creationId xmlns:a16="http://schemas.microsoft.com/office/drawing/2014/main" id="{860E53FC-294C-43BB-8984-0F9F13D94C35}"/>
              </a:ext>
            </a:extLst>
          </p:cNvPr>
          <p:cNvSpPr>
            <a:spLocks noGrp="1"/>
          </p:cNvSpPr>
          <p:nvPr>
            <p:ph type="body" sz="quarter" idx="18"/>
          </p:nvPr>
        </p:nvSpPr>
        <p:spPr>
          <a:xfrm>
            <a:off x="609601" y="1843618"/>
            <a:ext cx="5372100" cy="4339167"/>
          </a:xfrm>
          <a:prstGeom prst="rect">
            <a:avLst/>
          </a:prstGeom>
        </p:spPr>
        <p:txBody>
          <a:bodyPr>
            <a:noAutofit/>
          </a:bodyPr>
          <a:lstStyle>
            <a:lvl1pPr marL="230712" indent="-230712">
              <a:spcAft>
                <a:spcPts val="1600"/>
              </a:spcAft>
              <a:buFont typeface="Arial" panose="020B0604020202020204" pitchFamily="34" charset="0"/>
              <a:buChar char="•"/>
              <a:defRPr sz="1867" b="1">
                <a:solidFill>
                  <a:schemeClr val="accent3"/>
                </a:solidFill>
                <a:latin typeface="+mn-lt"/>
              </a:defRPr>
            </a:lvl1pPr>
            <a:lvl2pPr marL="230712" indent="-230712">
              <a:spcAft>
                <a:spcPts val="1600"/>
              </a:spcAft>
              <a:buFont typeface="Arial" panose="020B0604020202020204" pitchFamily="34" charset="0"/>
              <a:buChar char="•"/>
              <a:defRPr sz="1867" b="0">
                <a:solidFill>
                  <a:schemeClr val="bg1"/>
                </a:solidFill>
              </a:defRPr>
            </a:lvl2pPr>
            <a:lvl3pPr marL="230712" indent="-230712">
              <a:spcAft>
                <a:spcPts val="1600"/>
              </a:spcAft>
              <a:buFont typeface="Arial" panose="020B0604020202020204" pitchFamily="34" charset="0"/>
              <a:buChar char="•"/>
              <a:defRPr sz="1867" b="0">
                <a:solidFill>
                  <a:schemeClr val="bg1"/>
                </a:solidFill>
              </a:defRPr>
            </a:lvl3pPr>
            <a:lvl4pPr marL="230712" indent="-230712">
              <a:spcAft>
                <a:spcPts val="1600"/>
              </a:spcAft>
              <a:buFont typeface="Arial" panose="020B0604020202020204" pitchFamily="34" charset="0"/>
              <a:buChar char="•"/>
              <a:defRPr sz="1867" b="0">
                <a:solidFill>
                  <a:schemeClr val="bg1"/>
                </a:solidFill>
              </a:defRPr>
            </a:lvl4pPr>
            <a:lvl5pPr marL="230712" indent="-230712">
              <a:spcAft>
                <a:spcPts val="1600"/>
              </a:spcAft>
              <a:buFont typeface="Arial" panose="020B0604020202020204" pitchFamily="34" charset="0"/>
              <a:buChar char="•"/>
              <a:defRPr sz="1867" b="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9490953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noAutofit/>
          </a:bodyPr>
          <a:lstStyle/>
          <a:p>
            <a:fld id="{EF03F2D8-09E8-4F65-B5E4-919B7BA10877}" type="slidenum">
              <a:rPr lang="en-US" smtClean="0"/>
              <a:pPr/>
              <a:t>‹#›</a:t>
            </a:fld>
            <a:endParaRPr lang="en-US"/>
          </a:p>
        </p:txBody>
      </p:sp>
      <p:sp>
        <p:nvSpPr>
          <p:cNvPr id="8" name="Title 1">
            <a:extLst>
              <a:ext uri="{FF2B5EF4-FFF2-40B4-BE49-F238E27FC236}">
                <a16:creationId xmlns:a16="http://schemas.microsoft.com/office/drawing/2014/main" id="{89429205-19AE-4A97-87B8-66B78E2E9201}"/>
              </a:ext>
            </a:extLst>
          </p:cNvPr>
          <p:cNvSpPr>
            <a:spLocks noGrp="1"/>
          </p:cNvSpPr>
          <p:nvPr>
            <p:ph type="title"/>
          </p:nvPr>
        </p:nvSpPr>
        <p:spPr>
          <a:xfrm>
            <a:off x="609600" y="363068"/>
            <a:ext cx="10363200" cy="627864"/>
          </a:xfrm>
        </p:spPr>
        <p:txBody>
          <a:bodyPr>
            <a:noAutofit/>
          </a:bodyPr>
          <a:lstStyle>
            <a:lvl1pPr>
              <a:defRPr spc="0" baseline="0">
                <a:latin typeface="Arial Narrow" panose="020B0606020202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7CB90945-7AED-4112-B6D1-26508B719911}"/>
              </a:ext>
            </a:extLst>
          </p:cNvPr>
          <p:cNvSpPr>
            <a:spLocks noGrp="1"/>
          </p:cNvSpPr>
          <p:nvPr>
            <p:ph sz="quarter" idx="10"/>
          </p:nvPr>
        </p:nvSpPr>
        <p:spPr>
          <a:xfrm>
            <a:off x="609600" y="1754147"/>
            <a:ext cx="5120640" cy="4476749"/>
          </a:xfrm>
        </p:spPr>
        <p:txBody>
          <a:bodyPr>
            <a:noAutofit/>
          </a:bodyPr>
          <a:lstStyle>
            <a:lvl1pPr>
              <a:defRPr sz="3200">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B3687BCB-45ED-4D39-87FE-DE0B5DB3E640}"/>
              </a:ext>
            </a:extLst>
          </p:cNvPr>
          <p:cNvSpPr>
            <a:spLocks noGrp="1"/>
          </p:cNvSpPr>
          <p:nvPr>
            <p:ph sz="quarter" idx="15"/>
          </p:nvPr>
        </p:nvSpPr>
        <p:spPr>
          <a:xfrm>
            <a:off x="6457952" y="1754147"/>
            <a:ext cx="5120640" cy="4476749"/>
          </a:xfrm>
        </p:spPr>
        <p:txBody>
          <a:bodyPr>
            <a:noAutofit/>
          </a:bodyPr>
          <a:lstStyle>
            <a:lvl1pPr>
              <a:defRPr sz="3200">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051898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A - Text + Image">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id="{681279AC-8C89-A045-BA64-03FF5321E8FE}"/>
              </a:ext>
            </a:extLst>
          </p:cNvPr>
          <p:cNvSpPr>
            <a:spLocks noGrp="1"/>
          </p:cNvSpPr>
          <p:nvPr>
            <p:ph type="pic" sz="quarter" idx="10" hasCustomPrompt="1"/>
          </p:nvPr>
        </p:nvSpPr>
        <p:spPr>
          <a:xfrm>
            <a:off x="5094978" y="0"/>
            <a:ext cx="7097023" cy="6858000"/>
          </a:xfrm>
          <a:custGeom>
            <a:avLst/>
            <a:gdLst>
              <a:gd name="connsiteX0" fmla="*/ 1660105 w 5322767"/>
              <a:gd name="connsiteY0" fmla="*/ 0 h 5143500"/>
              <a:gd name="connsiteX1" fmla="*/ 5322767 w 5322767"/>
              <a:gd name="connsiteY1" fmla="*/ 0 h 5143500"/>
              <a:gd name="connsiteX2" fmla="*/ 5322767 w 5322767"/>
              <a:gd name="connsiteY2" fmla="*/ 5143500 h 5143500"/>
              <a:gd name="connsiteX3" fmla="*/ 0 w 5322767"/>
              <a:gd name="connsiteY3" fmla="*/ 5143500 h 5143500"/>
            </a:gdLst>
            <a:ahLst/>
            <a:cxnLst>
              <a:cxn ang="0">
                <a:pos x="connsiteX0" y="connsiteY0"/>
              </a:cxn>
              <a:cxn ang="0">
                <a:pos x="connsiteX1" y="connsiteY1"/>
              </a:cxn>
              <a:cxn ang="0">
                <a:pos x="connsiteX2" y="connsiteY2"/>
              </a:cxn>
              <a:cxn ang="0">
                <a:pos x="connsiteX3" y="connsiteY3"/>
              </a:cxn>
            </a:cxnLst>
            <a:rect l="l" t="t" r="r" b="b"/>
            <a:pathLst>
              <a:path w="5322767" h="5143500">
                <a:moveTo>
                  <a:pt x="1660105" y="0"/>
                </a:moveTo>
                <a:lnTo>
                  <a:pt x="5322767" y="0"/>
                </a:lnTo>
                <a:lnTo>
                  <a:pt x="5322767" y="5143500"/>
                </a:lnTo>
                <a:lnTo>
                  <a:pt x="0" y="5143500"/>
                </a:lnTo>
                <a:close/>
              </a:path>
            </a:pathLst>
          </a:custGeom>
          <a:solidFill>
            <a:schemeClr val="accent6">
              <a:alpha val="30000"/>
            </a:schemeClr>
          </a:solidFill>
        </p:spPr>
        <p:txBody>
          <a:bodyPr wrap="square" tIns="914400" anchor="ctr">
            <a:noAutofit/>
          </a:bodyPr>
          <a:lstStyle>
            <a:lvl1pPr marL="0" marR="0" indent="0" algn="ctr" defTabSz="1219170" rtl="0" eaLnBrk="1" fontAlgn="auto" latinLnBrk="0" hangingPunct="1">
              <a:lnSpc>
                <a:spcPct val="100000"/>
              </a:lnSpc>
              <a:spcBef>
                <a:spcPts val="267"/>
              </a:spcBef>
              <a:spcAft>
                <a:spcPts val="0"/>
              </a:spcAft>
              <a:buClrTx/>
              <a:buSzTx/>
              <a:buFont typeface="Arial" panose="020B0604020202020204" pitchFamily="34" charset="0"/>
              <a:buNone/>
              <a:tabLst/>
              <a:defRPr sz="1200" i="1">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5" name="Title 1">
            <a:extLst>
              <a:ext uri="{FF2B5EF4-FFF2-40B4-BE49-F238E27FC236}">
                <a16:creationId xmlns:a16="http://schemas.microsoft.com/office/drawing/2014/main" id="{4E12BE85-4A81-40BE-A47D-DC8C688A46D8}"/>
              </a:ext>
            </a:extLst>
          </p:cNvPr>
          <p:cNvSpPr>
            <a:spLocks noGrp="1"/>
          </p:cNvSpPr>
          <p:nvPr>
            <p:ph type="title"/>
          </p:nvPr>
        </p:nvSpPr>
        <p:spPr>
          <a:xfrm>
            <a:off x="609601" y="363068"/>
            <a:ext cx="6057900" cy="627864"/>
          </a:xfrm>
        </p:spPr>
        <p:txBody>
          <a:bodyPr>
            <a:noAutofit/>
          </a:bodyPr>
          <a:lstStyle>
            <a:lvl1pPr>
              <a:defRPr spc="0" baseline="0">
                <a:latin typeface="Arial Narrow" panose="020B0606020202030204" pitchFamily="34" charset="0"/>
              </a:defRPr>
            </a:lvl1pPr>
          </a:lstStyle>
          <a:p>
            <a:r>
              <a:rPr lang="en-US"/>
              <a:t>Click to edit Master title style</a:t>
            </a:r>
          </a:p>
        </p:txBody>
      </p:sp>
      <p:pic>
        <p:nvPicPr>
          <p:cNvPr id="8" name="Picture 7">
            <a:extLst>
              <a:ext uri="{FF2B5EF4-FFF2-40B4-BE49-F238E27FC236}">
                <a16:creationId xmlns:a16="http://schemas.microsoft.com/office/drawing/2014/main" id="{7E0F78D6-9008-4EEB-A287-4494812E53A9}"/>
              </a:ext>
            </a:extLst>
          </p:cNvPr>
          <p:cNvPicPr>
            <a:picLocks noChangeAspect="1"/>
          </p:cNvPicPr>
          <p:nvPr userDrawn="1"/>
        </p:nvPicPr>
        <p:blipFill rotWithShape="1">
          <a:blip r:embed="rId2"/>
          <a:srcRect t="74413" r="61160"/>
          <a:stretch/>
        </p:blipFill>
        <p:spPr>
          <a:xfrm>
            <a:off x="281399" y="255001"/>
            <a:ext cx="342163" cy="661396"/>
          </a:xfrm>
          <a:prstGeom prst="rect">
            <a:avLst/>
          </a:prstGeom>
        </p:spPr>
      </p:pic>
      <p:sp>
        <p:nvSpPr>
          <p:cNvPr id="10" name="Content Placeholder 2">
            <a:extLst>
              <a:ext uri="{FF2B5EF4-FFF2-40B4-BE49-F238E27FC236}">
                <a16:creationId xmlns:a16="http://schemas.microsoft.com/office/drawing/2014/main" id="{2E28562C-933E-4BE6-8E0B-56395D5EB3A1}"/>
              </a:ext>
            </a:extLst>
          </p:cNvPr>
          <p:cNvSpPr>
            <a:spLocks noGrp="1"/>
          </p:cNvSpPr>
          <p:nvPr>
            <p:ph sz="quarter" idx="13"/>
          </p:nvPr>
        </p:nvSpPr>
        <p:spPr>
          <a:xfrm>
            <a:off x="609600" y="1754147"/>
            <a:ext cx="5120640" cy="4476749"/>
          </a:xfrm>
        </p:spPr>
        <p:txBody>
          <a:bodyPr>
            <a:noAutofit/>
          </a:bodyPr>
          <a:lstStyle>
            <a:lvl1pPr>
              <a:defRPr sz="2667">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5C34610E-E938-4CEC-A91A-40DEF7745DB5}"/>
              </a:ext>
            </a:extLst>
          </p:cNvPr>
          <p:cNvSpPr>
            <a:spLocks noGrp="1"/>
          </p:cNvSpPr>
          <p:nvPr>
            <p:ph type="sldNum" sz="quarter" idx="12"/>
          </p:nvPr>
        </p:nvSpPr>
        <p:spPr>
          <a:xfrm>
            <a:off x="187815" y="6521277"/>
            <a:ext cx="329184" cy="163447"/>
          </a:xfrm>
        </p:spPr>
        <p:txBody>
          <a:bodyPr>
            <a:noAutofit/>
          </a:bodyPr>
          <a:lstStyle>
            <a:lvl1pPr>
              <a:defRPr>
                <a:solidFill>
                  <a:schemeClr val="accent5"/>
                </a:solidFill>
              </a:defRPr>
            </a:lvl1pPr>
          </a:lstStyle>
          <a:p>
            <a:fld id="{EF03F2D8-09E8-4F65-B5E4-919B7BA10877}" type="slidenum">
              <a:rPr lang="en-US" smtClean="0"/>
              <a:pPr/>
              <a:t>‹#›</a:t>
            </a:fld>
            <a:endParaRPr lang="en-US"/>
          </a:p>
        </p:txBody>
      </p:sp>
    </p:spTree>
    <p:extLst>
      <p:ext uri="{BB962C8B-B14F-4D97-AF65-F5344CB8AC3E}">
        <p14:creationId xmlns:p14="http://schemas.microsoft.com/office/powerpoint/2010/main" val="5004951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A - Image + Tex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F07862B-4889-614D-AFC9-D4D531E30747}"/>
              </a:ext>
            </a:extLst>
          </p:cNvPr>
          <p:cNvSpPr>
            <a:spLocks noGrp="1"/>
          </p:cNvSpPr>
          <p:nvPr>
            <p:ph type="pic" sz="quarter" idx="10" hasCustomPrompt="1"/>
          </p:nvPr>
        </p:nvSpPr>
        <p:spPr>
          <a:xfrm>
            <a:off x="2" y="0"/>
            <a:ext cx="7097023" cy="6858000"/>
          </a:xfrm>
          <a:custGeom>
            <a:avLst/>
            <a:gdLst>
              <a:gd name="connsiteX0" fmla="*/ 0 w 5322767"/>
              <a:gd name="connsiteY0" fmla="*/ 0 h 5143500"/>
              <a:gd name="connsiteX1" fmla="*/ 3662662 w 5322767"/>
              <a:gd name="connsiteY1" fmla="*/ 0 h 5143500"/>
              <a:gd name="connsiteX2" fmla="*/ 5322767 w 5322767"/>
              <a:gd name="connsiteY2" fmla="*/ 5143500 h 5143500"/>
              <a:gd name="connsiteX3" fmla="*/ 0 w 5322767"/>
              <a:gd name="connsiteY3" fmla="*/ 5143500 h 5143500"/>
            </a:gdLst>
            <a:ahLst/>
            <a:cxnLst>
              <a:cxn ang="0">
                <a:pos x="connsiteX0" y="connsiteY0"/>
              </a:cxn>
              <a:cxn ang="0">
                <a:pos x="connsiteX1" y="connsiteY1"/>
              </a:cxn>
              <a:cxn ang="0">
                <a:pos x="connsiteX2" y="connsiteY2"/>
              </a:cxn>
              <a:cxn ang="0">
                <a:pos x="connsiteX3" y="connsiteY3"/>
              </a:cxn>
            </a:cxnLst>
            <a:rect l="l" t="t" r="r" b="b"/>
            <a:pathLst>
              <a:path w="5322767" h="5143500">
                <a:moveTo>
                  <a:pt x="0" y="0"/>
                </a:moveTo>
                <a:lnTo>
                  <a:pt x="3662662" y="0"/>
                </a:lnTo>
                <a:lnTo>
                  <a:pt x="5322767" y="5143500"/>
                </a:lnTo>
                <a:lnTo>
                  <a:pt x="0" y="5143500"/>
                </a:lnTo>
                <a:close/>
              </a:path>
            </a:pathLst>
          </a:custGeom>
          <a:solidFill>
            <a:schemeClr val="accent6">
              <a:alpha val="30000"/>
            </a:schemeClr>
          </a:solidFill>
        </p:spPr>
        <p:txBody>
          <a:bodyPr wrap="square" tIns="914400" rIns="0" anchor="ctr">
            <a:noAutofit/>
          </a:bodyPr>
          <a:lstStyle>
            <a:lvl1pPr marL="0" marR="0" indent="0" algn="ctr" defTabSz="1219170" rtl="0" eaLnBrk="1" fontAlgn="auto" latinLnBrk="0" hangingPunct="1">
              <a:lnSpc>
                <a:spcPct val="100000"/>
              </a:lnSpc>
              <a:spcBef>
                <a:spcPts val="267"/>
              </a:spcBef>
              <a:spcAft>
                <a:spcPts val="0"/>
              </a:spcAft>
              <a:buClrTx/>
              <a:buSzTx/>
              <a:buFont typeface="Arial" panose="020B0604020202020204" pitchFamily="34" charset="0"/>
              <a:buNone/>
              <a:tabLst/>
              <a:defRPr sz="1200" i="1">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2" name="Title 1"/>
          <p:cNvSpPr>
            <a:spLocks noGrp="1"/>
          </p:cNvSpPr>
          <p:nvPr>
            <p:ph type="title"/>
          </p:nvPr>
        </p:nvSpPr>
        <p:spPr>
          <a:xfrm>
            <a:off x="5845146" y="363068"/>
            <a:ext cx="5908981" cy="627864"/>
          </a:xfrm>
        </p:spPr>
        <p:txBody>
          <a:bodyPr wrap="square">
            <a:noAutofit/>
          </a:bodyPr>
          <a:lstStyle>
            <a:lvl1pPr>
              <a:defRPr spc="0">
                <a:latin typeface="Arial Narrow" panose="020B0606020202030204" pitchFamily="34" charset="0"/>
              </a:defRPr>
            </a:lvl1pPr>
          </a:lstStyle>
          <a:p>
            <a:r>
              <a:rPr lang="en-US"/>
              <a:t>Click to edit Master title style</a:t>
            </a:r>
          </a:p>
        </p:txBody>
      </p:sp>
      <p:pic>
        <p:nvPicPr>
          <p:cNvPr id="7" name="Picture 6">
            <a:extLst>
              <a:ext uri="{FF2B5EF4-FFF2-40B4-BE49-F238E27FC236}">
                <a16:creationId xmlns:a16="http://schemas.microsoft.com/office/drawing/2014/main" id="{8641F82A-CB09-44CF-AC75-0D00E7E512F4}"/>
              </a:ext>
            </a:extLst>
          </p:cNvPr>
          <p:cNvPicPr>
            <a:picLocks noChangeAspect="1"/>
          </p:cNvPicPr>
          <p:nvPr userDrawn="1"/>
        </p:nvPicPr>
        <p:blipFill rotWithShape="1">
          <a:blip r:embed="rId2"/>
          <a:srcRect t="74413" r="61160"/>
          <a:stretch/>
        </p:blipFill>
        <p:spPr>
          <a:xfrm>
            <a:off x="5502983" y="280417"/>
            <a:ext cx="342163" cy="661396"/>
          </a:xfrm>
          <a:prstGeom prst="rect">
            <a:avLst/>
          </a:prstGeom>
        </p:spPr>
      </p:pic>
      <p:sp>
        <p:nvSpPr>
          <p:cNvPr id="9" name="Content Placeholder 2">
            <a:extLst>
              <a:ext uri="{FF2B5EF4-FFF2-40B4-BE49-F238E27FC236}">
                <a16:creationId xmlns:a16="http://schemas.microsoft.com/office/drawing/2014/main" id="{9C70B7F6-D5B4-4462-AF34-D1E54E857978}"/>
              </a:ext>
            </a:extLst>
          </p:cNvPr>
          <p:cNvSpPr>
            <a:spLocks noGrp="1"/>
          </p:cNvSpPr>
          <p:nvPr>
            <p:ph sz="quarter" idx="11"/>
          </p:nvPr>
        </p:nvSpPr>
        <p:spPr>
          <a:xfrm>
            <a:off x="6375402" y="1757891"/>
            <a:ext cx="5378725" cy="4476749"/>
          </a:xfrm>
        </p:spPr>
        <p:txBody>
          <a:bodyPr>
            <a:noAutofit/>
          </a:bodyPr>
          <a:lstStyle>
            <a:lvl1pPr>
              <a:defRPr sz="2667">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a:extLst>
              <a:ext uri="{FF2B5EF4-FFF2-40B4-BE49-F238E27FC236}">
                <a16:creationId xmlns:a16="http://schemas.microsoft.com/office/drawing/2014/main" id="{AF32EB90-6C96-6249-97A7-F405F0C979CF}"/>
              </a:ext>
            </a:extLst>
          </p:cNvPr>
          <p:cNvPicPr>
            <a:picLocks noChangeAspect="1"/>
          </p:cNvPicPr>
          <p:nvPr userDrawn="1"/>
        </p:nvPicPr>
        <p:blipFill>
          <a:blip r:embed="rId3"/>
          <a:stretch>
            <a:fillRect/>
          </a:stretch>
        </p:blipFill>
        <p:spPr>
          <a:xfrm>
            <a:off x="10571273" y="6324553"/>
            <a:ext cx="1377721" cy="261512"/>
          </a:xfrm>
          <a:prstGeom prst="rect">
            <a:avLst/>
          </a:prstGeom>
        </p:spPr>
      </p:pic>
    </p:spTree>
    <p:extLst>
      <p:ext uri="{BB962C8B-B14F-4D97-AF65-F5344CB8AC3E}">
        <p14:creationId xmlns:p14="http://schemas.microsoft.com/office/powerpoint/2010/main" val="18220536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B - Text +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6096000" y="0"/>
            <a:ext cx="6096000" cy="6858000"/>
          </a:xfrm>
          <a:prstGeom prst="rect">
            <a:avLst/>
          </a:prstGeom>
          <a:solidFill>
            <a:schemeClr val="accent6">
              <a:alpha val="30000"/>
            </a:schemeClr>
          </a:solidFill>
        </p:spPr>
        <p:txBody>
          <a:bodyPr tIns="914400" bIns="0" anchor="ctr" anchorCtr="0">
            <a:noAutofit/>
          </a:bodyPr>
          <a:lstStyle>
            <a:lvl1pPr marL="0" marR="0" indent="0" algn="ctr" defTabSz="1219170" rtl="0" eaLnBrk="1" fontAlgn="auto" latinLnBrk="0" hangingPunct="1">
              <a:lnSpc>
                <a:spcPct val="100000"/>
              </a:lnSpc>
              <a:spcBef>
                <a:spcPts val="267"/>
              </a:spcBef>
              <a:spcAft>
                <a:spcPts val="0"/>
              </a:spcAft>
              <a:buClrTx/>
              <a:buSzTx/>
              <a:buFont typeface="Arial" panose="020B0604020202020204" pitchFamily="34" charset="0"/>
              <a:buNone/>
              <a:tabLst/>
              <a:defRPr sz="1200" i="1">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2" name="Title 1"/>
          <p:cNvSpPr>
            <a:spLocks noGrp="1"/>
          </p:cNvSpPr>
          <p:nvPr>
            <p:ph type="title"/>
          </p:nvPr>
        </p:nvSpPr>
        <p:spPr>
          <a:xfrm>
            <a:off x="609601" y="363070"/>
            <a:ext cx="5124451" cy="1261287"/>
          </a:xfrm>
        </p:spPr>
        <p:txBody>
          <a:bodyPr>
            <a:noAutofit/>
          </a:bodyPr>
          <a:lstStyle>
            <a:lvl1pPr>
              <a:defRPr spc="0">
                <a:latin typeface="Arial Narrow" panose="020B0606020202030204" pitchFamily="34" charset="0"/>
              </a:defRPr>
            </a:lvl1pPr>
          </a:lstStyle>
          <a:p>
            <a:r>
              <a:rPr lang="en-US"/>
              <a:t>Click to edit Master title style</a:t>
            </a:r>
          </a:p>
        </p:txBody>
      </p:sp>
      <p:sp>
        <p:nvSpPr>
          <p:cNvPr id="6" name="Slide Number Placeholder 5"/>
          <p:cNvSpPr>
            <a:spLocks noGrp="1"/>
          </p:cNvSpPr>
          <p:nvPr>
            <p:ph type="sldNum" sz="quarter" idx="12"/>
          </p:nvPr>
        </p:nvSpPr>
        <p:spPr/>
        <p:txBody>
          <a:bodyPr>
            <a:noAutofit/>
          </a:bodyPr>
          <a:lstStyle>
            <a:lvl1pPr>
              <a:defRPr>
                <a:solidFill>
                  <a:schemeClr val="accent5"/>
                </a:solidFill>
              </a:defRPr>
            </a:lvl1pPr>
          </a:lstStyle>
          <a:p>
            <a:fld id="{EF03F2D8-09E8-4F65-B5E4-919B7BA10877}" type="slidenum">
              <a:rPr lang="en-US" smtClean="0"/>
              <a:pPr/>
              <a:t>‹#›</a:t>
            </a:fld>
            <a:endParaRPr lang="en-US"/>
          </a:p>
        </p:txBody>
      </p:sp>
      <p:pic>
        <p:nvPicPr>
          <p:cNvPr id="7" name="Picture 6">
            <a:extLst>
              <a:ext uri="{FF2B5EF4-FFF2-40B4-BE49-F238E27FC236}">
                <a16:creationId xmlns:a16="http://schemas.microsoft.com/office/drawing/2014/main" id="{092EF36D-8891-4393-9520-69ABC6561F67}"/>
              </a:ext>
            </a:extLst>
          </p:cNvPr>
          <p:cNvPicPr>
            <a:picLocks noChangeAspect="1"/>
          </p:cNvPicPr>
          <p:nvPr userDrawn="1"/>
        </p:nvPicPr>
        <p:blipFill rotWithShape="1">
          <a:blip r:embed="rId2"/>
          <a:srcRect t="74413" r="61160"/>
          <a:stretch/>
        </p:blipFill>
        <p:spPr>
          <a:xfrm>
            <a:off x="281399" y="255001"/>
            <a:ext cx="342163" cy="661396"/>
          </a:xfrm>
          <a:prstGeom prst="rect">
            <a:avLst/>
          </a:prstGeom>
        </p:spPr>
      </p:pic>
      <p:sp>
        <p:nvSpPr>
          <p:cNvPr id="9" name="Content Placeholder 2">
            <a:extLst>
              <a:ext uri="{FF2B5EF4-FFF2-40B4-BE49-F238E27FC236}">
                <a16:creationId xmlns:a16="http://schemas.microsoft.com/office/drawing/2014/main" id="{D82B9EDD-F1CF-4345-9489-2A6B70128D53}"/>
              </a:ext>
            </a:extLst>
          </p:cNvPr>
          <p:cNvSpPr>
            <a:spLocks noGrp="1"/>
          </p:cNvSpPr>
          <p:nvPr>
            <p:ph sz="quarter" idx="10"/>
          </p:nvPr>
        </p:nvSpPr>
        <p:spPr>
          <a:xfrm>
            <a:off x="609600" y="2316480"/>
            <a:ext cx="5120640" cy="4178451"/>
          </a:xfrm>
        </p:spPr>
        <p:txBody>
          <a:bodyPr>
            <a:noAutofit/>
          </a:bodyPr>
          <a:lstStyle>
            <a:lvl1pPr>
              <a:defRPr sz="2667">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67425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B - Image + Text">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0" y="0"/>
            <a:ext cx="6096000" cy="6858000"/>
          </a:xfrm>
          <a:prstGeom prst="rect">
            <a:avLst/>
          </a:prstGeom>
          <a:solidFill>
            <a:schemeClr val="accent6">
              <a:alpha val="30000"/>
            </a:schemeClr>
          </a:solidFill>
        </p:spPr>
        <p:txBody>
          <a:bodyPr tIns="914400" bIns="0" anchor="ctr" anchorCtr="0">
            <a:noAutofit/>
          </a:bodyPr>
          <a:lstStyle>
            <a:lvl1pPr marL="0" marR="0" indent="0" algn="ctr" defTabSz="1219170" rtl="0" eaLnBrk="1" fontAlgn="auto" latinLnBrk="0" hangingPunct="1">
              <a:lnSpc>
                <a:spcPct val="100000"/>
              </a:lnSpc>
              <a:spcBef>
                <a:spcPts val="267"/>
              </a:spcBef>
              <a:spcAft>
                <a:spcPts val="0"/>
              </a:spcAft>
              <a:buClrTx/>
              <a:buSzTx/>
              <a:buFont typeface="Arial" panose="020B0604020202020204" pitchFamily="34" charset="0"/>
              <a:buNone/>
              <a:tabLst/>
              <a:defRPr sz="1200" i="1">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pic>
        <p:nvPicPr>
          <p:cNvPr id="11" name="Picture 10">
            <a:extLst>
              <a:ext uri="{FF2B5EF4-FFF2-40B4-BE49-F238E27FC236}">
                <a16:creationId xmlns:a16="http://schemas.microsoft.com/office/drawing/2014/main" id="{FF0A0083-9AA6-6C4B-AC77-DC9216459534}"/>
              </a:ext>
            </a:extLst>
          </p:cNvPr>
          <p:cNvPicPr>
            <a:picLocks noChangeAspect="1"/>
          </p:cNvPicPr>
          <p:nvPr userDrawn="1"/>
        </p:nvPicPr>
        <p:blipFill rotWithShape="1">
          <a:blip r:embed="rId2"/>
          <a:srcRect t="74413" r="61160"/>
          <a:stretch/>
        </p:blipFill>
        <p:spPr>
          <a:xfrm>
            <a:off x="6262545" y="255001"/>
            <a:ext cx="342163" cy="661396"/>
          </a:xfrm>
          <a:prstGeom prst="rect">
            <a:avLst/>
          </a:prstGeom>
        </p:spPr>
      </p:pic>
      <p:sp>
        <p:nvSpPr>
          <p:cNvPr id="12" name="Title 1">
            <a:extLst>
              <a:ext uri="{FF2B5EF4-FFF2-40B4-BE49-F238E27FC236}">
                <a16:creationId xmlns:a16="http://schemas.microsoft.com/office/drawing/2014/main" id="{CFCE140D-3BB4-4B2F-A401-3D01DD1881F4}"/>
              </a:ext>
            </a:extLst>
          </p:cNvPr>
          <p:cNvSpPr>
            <a:spLocks noGrp="1"/>
          </p:cNvSpPr>
          <p:nvPr>
            <p:ph type="title"/>
          </p:nvPr>
        </p:nvSpPr>
        <p:spPr>
          <a:xfrm>
            <a:off x="6592008" y="363070"/>
            <a:ext cx="5124451" cy="1261287"/>
          </a:xfrm>
        </p:spPr>
        <p:txBody>
          <a:bodyPr>
            <a:noAutofit/>
          </a:bodyPr>
          <a:lstStyle>
            <a:lvl1pPr>
              <a:defRPr spc="0">
                <a:latin typeface="Arial Narrow" panose="020B0606020202030204" pitchFamily="34" charset="0"/>
              </a:defRPr>
            </a:lvl1pPr>
          </a:lstStyle>
          <a:p>
            <a:r>
              <a:rPr lang="en-US"/>
              <a:t>Click to edit Master title style</a:t>
            </a:r>
          </a:p>
        </p:txBody>
      </p:sp>
      <p:sp>
        <p:nvSpPr>
          <p:cNvPr id="9" name="Content Placeholder 2">
            <a:extLst>
              <a:ext uri="{FF2B5EF4-FFF2-40B4-BE49-F238E27FC236}">
                <a16:creationId xmlns:a16="http://schemas.microsoft.com/office/drawing/2014/main" id="{2A928B88-3152-4FBD-93CD-DC3ED1B9BAAC}"/>
              </a:ext>
            </a:extLst>
          </p:cNvPr>
          <p:cNvSpPr>
            <a:spLocks noGrp="1"/>
          </p:cNvSpPr>
          <p:nvPr>
            <p:ph sz="quarter" idx="10"/>
          </p:nvPr>
        </p:nvSpPr>
        <p:spPr>
          <a:xfrm>
            <a:off x="6604708" y="2652071"/>
            <a:ext cx="5120640" cy="3328600"/>
          </a:xfrm>
        </p:spPr>
        <p:txBody>
          <a:bodyPr>
            <a:noAutofit/>
          </a:bodyPr>
          <a:lstStyle>
            <a:lvl1pPr>
              <a:defRPr sz="2667">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9FC99DFB-9B8B-C34B-B8A3-C777D9F5F939}"/>
              </a:ext>
            </a:extLst>
          </p:cNvPr>
          <p:cNvPicPr>
            <a:picLocks noChangeAspect="1"/>
          </p:cNvPicPr>
          <p:nvPr userDrawn="1"/>
        </p:nvPicPr>
        <p:blipFill>
          <a:blip r:embed="rId3"/>
          <a:stretch>
            <a:fillRect/>
          </a:stretch>
        </p:blipFill>
        <p:spPr>
          <a:xfrm>
            <a:off x="10571273" y="6324553"/>
            <a:ext cx="1377721" cy="261512"/>
          </a:xfrm>
          <a:prstGeom prst="rect">
            <a:avLst/>
          </a:prstGeom>
        </p:spPr>
      </p:pic>
    </p:spTree>
    <p:extLst>
      <p:ext uri="{BB962C8B-B14F-4D97-AF65-F5344CB8AC3E}">
        <p14:creationId xmlns:p14="http://schemas.microsoft.com/office/powerpoint/2010/main" val="14715769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50/50 ">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0" y="3429000"/>
            <a:ext cx="12192000" cy="3429000"/>
          </a:xfrm>
          <a:prstGeom prst="rect">
            <a:avLst/>
          </a:prstGeom>
          <a:solidFill>
            <a:schemeClr val="accent6">
              <a:alpha val="30000"/>
            </a:schemeClr>
          </a:solidFill>
        </p:spPr>
        <p:txBody>
          <a:bodyPr tIns="914400" bIns="0" anchor="ctr" anchorCtr="0">
            <a:noAutofit/>
          </a:bodyPr>
          <a:lstStyle>
            <a:lvl1pPr marL="0" marR="0" indent="0" algn="ctr" defTabSz="1219170" rtl="0" eaLnBrk="1" fontAlgn="auto" latinLnBrk="0" hangingPunct="1">
              <a:lnSpc>
                <a:spcPct val="100000"/>
              </a:lnSpc>
              <a:spcBef>
                <a:spcPts val="267"/>
              </a:spcBef>
              <a:spcAft>
                <a:spcPts val="0"/>
              </a:spcAft>
              <a:buClrTx/>
              <a:buSzTx/>
              <a:buFont typeface="Arial" panose="020B0604020202020204" pitchFamily="34" charset="0"/>
              <a:buNone/>
              <a:tabLst/>
              <a:defRPr sz="1200" i="1">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pic>
        <p:nvPicPr>
          <p:cNvPr id="10" name="Picture 9">
            <a:extLst>
              <a:ext uri="{FF2B5EF4-FFF2-40B4-BE49-F238E27FC236}">
                <a16:creationId xmlns:a16="http://schemas.microsoft.com/office/drawing/2014/main" id="{F7554419-A149-2344-9C3D-D276757B0637}"/>
              </a:ext>
            </a:extLst>
          </p:cNvPr>
          <p:cNvPicPr>
            <a:picLocks noChangeAspect="1"/>
          </p:cNvPicPr>
          <p:nvPr userDrawn="1"/>
        </p:nvPicPr>
        <p:blipFill rotWithShape="1">
          <a:blip r:embed="rId2"/>
          <a:srcRect t="74413" r="61160"/>
          <a:stretch/>
        </p:blipFill>
        <p:spPr>
          <a:xfrm>
            <a:off x="281399" y="255001"/>
            <a:ext cx="342163" cy="661396"/>
          </a:xfrm>
          <a:prstGeom prst="rect">
            <a:avLst/>
          </a:prstGeom>
        </p:spPr>
      </p:pic>
      <p:sp>
        <p:nvSpPr>
          <p:cNvPr id="15" name="Title 1">
            <a:extLst>
              <a:ext uri="{FF2B5EF4-FFF2-40B4-BE49-F238E27FC236}">
                <a16:creationId xmlns:a16="http://schemas.microsoft.com/office/drawing/2014/main" id="{E900775F-43C1-4E7D-A456-6D04706346E6}"/>
              </a:ext>
            </a:extLst>
          </p:cNvPr>
          <p:cNvSpPr>
            <a:spLocks noGrp="1"/>
          </p:cNvSpPr>
          <p:nvPr>
            <p:ph type="title"/>
          </p:nvPr>
        </p:nvSpPr>
        <p:spPr>
          <a:xfrm>
            <a:off x="609601" y="363068"/>
            <a:ext cx="10363199" cy="627864"/>
          </a:xfrm>
        </p:spPr>
        <p:txBody>
          <a:bodyPr>
            <a:noAutofit/>
          </a:bodyPr>
          <a:lstStyle>
            <a:lvl1pPr>
              <a:defRPr spc="0" baseline="0">
                <a:latin typeface="Arial Narrow" panose="020B0606020202030204" pitchFamily="34" charset="0"/>
              </a:defRPr>
            </a:lvl1pPr>
          </a:lstStyle>
          <a:p>
            <a:r>
              <a:rPr lang="en-US"/>
              <a:t>Click to edit Master title style</a:t>
            </a:r>
          </a:p>
        </p:txBody>
      </p:sp>
      <p:sp>
        <p:nvSpPr>
          <p:cNvPr id="14" name="Content Placeholder 2">
            <a:extLst>
              <a:ext uri="{FF2B5EF4-FFF2-40B4-BE49-F238E27FC236}">
                <a16:creationId xmlns:a16="http://schemas.microsoft.com/office/drawing/2014/main" id="{BF206161-A30C-456D-A0C0-A2152F3EEA18}"/>
              </a:ext>
            </a:extLst>
          </p:cNvPr>
          <p:cNvSpPr>
            <a:spLocks noGrp="1"/>
          </p:cNvSpPr>
          <p:nvPr>
            <p:ph sz="quarter" idx="10"/>
          </p:nvPr>
        </p:nvSpPr>
        <p:spPr>
          <a:xfrm>
            <a:off x="609599" y="1289504"/>
            <a:ext cx="10363199" cy="1511361"/>
          </a:xfrm>
        </p:spPr>
        <p:txBody>
          <a:bodyPr>
            <a:noAutofit/>
          </a:bodyPr>
          <a:lstStyle>
            <a:lvl1pPr>
              <a:defRPr sz="2667">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Rectangle 15">
            <a:extLst>
              <a:ext uri="{FF2B5EF4-FFF2-40B4-BE49-F238E27FC236}">
                <a16:creationId xmlns:a16="http://schemas.microsoft.com/office/drawing/2014/main" id="{46BDBBC5-B4EC-5740-BB14-826891D93327}"/>
              </a:ext>
            </a:extLst>
          </p:cNvPr>
          <p:cNvSpPr>
            <a:spLocks/>
          </p:cNvSpPr>
          <p:nvPr/>
        </p:nvSpPr>
        <p:spPr>
          <a:xfrm>
            <a:off x="11369041" y="147093"/>
            <a:ext cx="822959" cy="743060"/>
          </a:xfrm>
          <a:prstGeom prst="rect">
            <a:avLst/>
          </a:prstGeom>
          <a:solidFill>
            <a:schemeClr val="tx1"/>
          </a:solidFill>
        </p:spPr>
        <p:txBody>
          <a:bodyPr wrap="square" rtlCol="0" anchor="ctr" anchorCtr="0">
            <a:noAutofit/>
          </a:bodyPr>
          <a:lstStyle/>
          <a:p>
            <a:pPr algn="ctr"/>
            <a:endParaRPr lang="en-US" sz="1600" err="1">
              <a:solidFill>
                <a:schemeClr val="bg1"/>
              </a:solidFill>
            </a:endParaRPr>
          </a:p>
        </p:txBody>
      </p:sp>
      <p:pic>
        <p:nvPicPr>
          <p:cNvPr id="13" name="Picture 12" descr="A picture containing text, clipart&#10;&#10;Description automatically generated">
            <a:extLst>
              <a:ext uri="{FF2B5EF4-FFF2-40B4-BE49-F238E27FC236}">
                <a16:creationId xmlns:a16="http://schemas.microsoft.com/office/drawing/2014/main" id="{360DD938-6D11-44BB-9F39-91695620A8A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59018" y="447676"/>
            <a:ext cx="651447" cy="143137"/>
          </a:xfrm>
          <a:prstGeom prst="rect">
            <a:avLst/>
          </a:prstGeom>
        </p:spPr>
      </p:pic>
    </p:spTree>
    <p:extLst>
      <p:ext uri="{BB962C8B-B14F-4D97-AF65-F5344CB8AC3E}">
        <p14:creationId xmlns:p14="http://schemas.microsoft.com/office/powerpoint/2010/main" val="16266458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Big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0" y="-1"/>
            <a:ext cx="12192000" cy="6045201"/>
          </a:xfrm>
          <a:prstGeom prst="rect">
            <a:avLst/>
          </a:prstGeom>
          <a:solidFill>
            <a:schemeClr val="accent6">
              <a:alpha val="30000"/>
            </a:schemeClr>
          </a:solidFill>
        </p:spPr>
        <p:txBody>
          <a:bodyPr tIns="914400" anchor="ctr" anchorCtr="0">
            <a:noAutofit/>
          </a:bodyPr>
          <a:lstStyle>
            <a:lvl1pPr marL="0" marR="0" indent="0" algn="ctr" defTabSz="1219170" rtl="0" eaLnBrk="1" fontAlgn="auto" latinLnBrk="0" hangingPunct="1">
              <a:lnSpc>
                <a:spcPct val="100000"/>
              </a:lnSpc>
              <a:spcBef>
                <a:spcPts val="267"/>
              </a:spcBef>
              <a:spcAft>
                <a:spcPts val="0"/>
              </a:spcAft>
              <a:buClrTx/>
              <a:buSzTx/>
              <a:buFont typeface="Arial" panose="020B0604020202020204" pitchFamily="34" charset="0"/>
              <a:buNone/>
              <a:tabLst/>
              <a:defRPr sz="1200" i="1">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6" name="Slide Number Placeholder 5"/>
          <p:cNvSpPr>
            <a:spLocks noGrp="1"/>
          </p:cNvSpPr>
          <p:nvPr>
            <p:ph type="sldNum" sz="quarter" idx="12"/>
          </p:nvPr>
        </p:nvSpPr>
        <p:spPr/>
        <p:txBody>
          <a:bodyPr>
            <a:noAutofit/>
          </a:bodyPr>
          <a:lstStyle/>
          <a:p>
            <a:fld id="{EF03F2D8-09E8-4F65-B5E4-919B7BA10877}" type="slidenum">
              <a:rPr lang="en-US" smtClean="0"/>
              <a:pPr/>
              <a:t>‹#›</a:t>
            </a:fld>
            <a:endParaRPr lang="en-US"/>
          </a:p>
        </p:txBody>
      </p:sp>
      <p:pic>
        <p:nvPicPr>
          <p:cNvPr id="7" name="Picture 6">
            <a:extLst>
              <a:ext uri="{FF2B5EF4-FFF2-40B4-BE49-F238E27FC236}">
                <a16:creationId xmlns:a16="http://schemas.microsoft.com/office/drawing/2014/main" id="{98B88E87-C606-E24F-8CFA-6B141879D0A7}"/>
              </a:ext>
            </a:extLst>
          </p:cNvPr>
          <p:cNvPicPr>
            <a:picLocks noChangeAspect="1"/>
          </p:cNvPicPr>
          <p:nvPr userDrawn="1"/>
        </p:nvPicPr>
        <p:blipFill>
          <a:blip r:embed="rId2"/>
          <a:stretch>
            <a:fillRect/>
          </a:stretch>
        </p:blipFill>
        <p:spPr>
          <a:xfrm>
            <a:off x="10571273" y="6324553"/>
            <a:ext cx="1377721" cy="261512"/>
          </a:xfrm>
          <a:prstGeom prst="rect">
            <a:avLst/>
          </a:prstGeom>
        </p:spPr>
      </p:pic>
    </p:spTree>
    <p:extLst>
      <p:ext uri="{BB962C8B-B14F-4D97-AF65-F5344CB8AC3E}">
        <p14:creationId xmlns:p14="http://schemas.microsoft.com/office/powerpoint/2010/main" val="10050523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Big Image (Highlight Left)">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0" y="1"/>
            <a:ext cx="12192000" cy="6045201"/>
          </a:xfrm>
          <a:prstGeom prst="rect">
            <a:avLst/>
          </a:prstGeom>
          <a:solidFill>
            <a:schemeClr val="accent6">
              <a:alpha val="30000"/>
            </a:schemeClr>
          </a:solidFill>
        </p:spPr>
        <p:txBody>
          <a:bodyPr tIns="914400" anchor="ctr">
            <a:noAutofit/>
          </a:bodyPr>
          <a:lstStyle>
            <a:lvl1pPr marL="0" marR="0" indent="0" algn="ctr" defTabSz="1219170" rtl="0" eaLnBrk="1" fontAlgn="auto" latinLnBrk="0" hangingPunct="1">
              <a:lnSpc>
                <a:spcPct val="100000"/>
              </a:lnSpc>
              <a:spcBef>
                <a:spcPts val="267"/>
              </a:spcBef>
              <a:spcAft>
                <a:spcPts val="0"/>
              </a:spcAft>
              <a:buClrTx/>
              <a:buSzTx/>
              <a:buFont typeface="Arial" panose="020B0604020202020204" pitchFamily="34" charset="0"/>
              <a:buNone/>
              <a:tabLst/>
              <a:defRPr sz="1200" i="1">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6" name="Slide Number Placeholder 5"/>
          <p:cNvSpPr>
            <a:spLocks noGrp="1"/>
          </p:cNvSpPr>
          <p:nvPr>
            <p:ph type="sldNum" sz="quarter" idx="12"/>
          </p:nvPr>
        </p:nvSpPr>
        <p:spPr/>
        <p:txBody>
          <a:bodyPr>
            <a:noAutofit/>
          </a:bodyPr>
          <a:lstStyle>
            <a:lvl1pPr>
              <a:defRPr>
                <a:solidFill>
                  <a:schemeClr val="accent5"/>
                </a:solidFill>
              </a:defRPr>
            </a:lvl1pPr>
          </a:lstStyle>
          <a:p>
            <a:fld id="{EF03F2D8-09E8-4F65-B5E4-919B7BA10877}" type="slidenum">
              <a:rPr lang="en-US" smtClean="0"/>
              <a:pPr/>
              <a:t>‹#›</a:t>
            </a:fld>
            <a:endParaRPr lang="en-US"/>
          </a:p>
        </p:txBody>
      </p:sp>
      <p:sp>
        <p:nvSpPr>
          <p:cNvPr id="9" name="Text Placeholder 6"/>
          <p:cNvSpPr>
            <a:spLocks noGrp="1" noChangeAspect="1"/>
          </p:cNvSpPr>
          <p:nvPr>
            <p:ph type="body" sz="quarter" idx="15"/>
          </p:nvPr>
        </p:nvSpPr>
        <p:spPr>
          <a:xfrm>
            <a:off x="0" y="4137152"/>
            <a:ext cx="6096000" cy="1908048"/>
          </a:xfrm>
          <a:custGeom>
            <a:avLst/>
            <a:gdLst>
              <a:gd name="connsiteX0" fmla="*/ 0 w 9144000"/>
              <a:gd name="connsiteY0" fmla="*/ 0 h 2862072"/>
              <a:gd name="connsiteX1" fmla="*/ 9144000 w 9144000"/>
              <a:gd name="connsiteY1" fmla="*/ 0 h 2862072"/>
              <a:gd name="connsiteX2" fmla="*/ 9144000 w 9144000"/>
              <a:gd name="connsiteY2" fmla="*/ 2862072 h 2862072"/>
              <a:gd name="connsiteX3" fmla="*/ 0 w 9144000"/>
              <a:gd name="connsiteY3" fmla="*/ 2862072 h 2862072"/>
              <a:gd name="connsiteX4" fmla="*/ 0 w 9144000"/>
              <a:gd name="connsiteY4" fmla="*/ 0 h 2862072"/>
              <a:gd name="connsiteX0" fmla="*/ 0 w 9144000"/>
              <a:gd name="connsiteY0" fmla="*/ 0 h 2886135"/>
              <a:gd name="connsiteX1" fmla="*/ 9144000 w 9144000"/>
              <a:gd name="connsiteY1" fmla="*/ 0 h 2886135"/>
              <a:gd name="connsiteX2" fmla="*/ 8109284 w 9144000"/>
              <a:gd name="connsiteY2" fmla="*/ 2886135 h 2886135"/>
              <a:gd name="connsiteX3" fmla="*/ 0 w 9144000"/>
              <a:gd name="connsiteY3" fmla="*/ 2862072 h 2886135"/>
              <a:gd name="connsiteX4" fmla="*/ 0 w 9144000"/>
              <a:gd name="connsiteY4" fmla="*/ 0 h 2886135"/>
              <a:gd name="connsiteX0" fmla="*/ 0 w 9144000"/>
              <a:gd name="connsiteY0" fmla="*/ 0 h 2862072"/>
              <a:gd name="connsiteX1" fmla="*/ 9144000 w 9144000"/>
              <a:gd name="connsiteY1" fmla="*/ 0 h 2862072"/>
              <a:gd name="connsiteX2" fmla="*/ 8205536 w 9144000"/>
              <a:gd name="connsiteY2" fmla="*/ 2856056 h 2862072"/>
              <a:gd name="connsiteX3" fmla="*/ 0 w 9144000"/>
              <a:gd name="connsiteY3" fmla="*/ 2862072 h 2862072"/>
              <a:gd name="connsiteX4" fmla="*/ 0 w 9144000"/>
              <a:gd name="connsiteY4" fmla="*/ 0 h 2862072"/>
              <a:gd name="connsiteX0" fmla="*/ 0 w 9144000"/>
              <a:gd name="connsiteY0" fmla="*/ 0 h 2862072"/>
              <a:gd name="connsiteX1" fmla="*/ 9144000 w 9144000"/>
              <a:gd name="connsiteY1" fmla="*/ 0 h 2862072"/>
              <a:gd name="connsiteX2" fmla="*/ 8181473 w 9144000"/>
              <a:gd name="connsiteY2" fmla="*/ 2862072 h 2862072"/>
              <a:gd name="connsiteX3" fmla="*/ 0 w 9144000"/>
              <a:gd name="connsiteY3" fmla="*/ 2862072 h 2862072"/>
              <a:gd name="connsiteX4" fmla="*/ 0 w 9144000"/>
              <a:gd name="connsiteY4" fmla="*/ 0 h 2862072"/>
              <a:gd name="connsiteX0" fmla="*/ 0 w 9144000"/>
              <a:gd name="connsiteY0" fmla="*/ 0 h 2862072"/>
              <a:gd name="connsiteX1" fmla="*/ 9144000 w 9144000"/>
              <a:gd name="connsiteY1" fmla="*/ 0 h 2862072"/>
              <a:gd name="connsiteX2" fmla="*/ 8197329 w 9144000"/>
              <a:gd name="connsiteY2" fmla="*/ 2862072 h 2862072"/>
              <a:gd name="connsiteX3" fmla="*/ 0 w 9144000"/>
              <a:gd name="connsiteY3" fmla="*/ 2862072 h 2862072"/>
              <a:gd name="connsiteX4" fmla="*/ 0 w 9144000"/>
              <a:gd name="connsiteY4" fmla="*/ 0 h 2862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2862072">
                <a:moveTo>
                  <a:pt x="0" y="0"/>
                </a:moveTo>
                <a:lnTo>
                  <a:pt x="9144000" y="0"/>
                </a:lnTo>
                <a:lnTo>
                  <a:pt x="8197329" y="2862072"/>
                </a:lnTo>
                <a:lnTo>
                  <a:pt x="0" y="2862072"/>
                </a:lnTo>
                <a:lnTo>
                  <a:pt x="0" y="0"/>
                </a:lnTo>
                <a:close/>
              </a:path>
            </a:pathLst>
          </a:custGeom>
          <a:solidFill>
            <a:schemeClr val="accent1"/>
          </a:solidFill>
        </p:spPr>
        <p:txBody>
          <a:bodyPr lIns="457200" rIns="548640" anchor="ctr" anchorCtr="0">
            <a:noAutofit/>
          </a:bodyPr>
          <a:lstStyle>
            <a:lvl1pPr>
              <a:lnSpc>
                <a:spcPts val="3733"/>
              </a:lnSpc>
              <a:spcAft>
                <a:spcPts val="800"/>
              </a:spcAft>
              <a:defRPr>
                <a:solidFill>
                  <a:schemeClr val="tx1"/>
                </a:solidFill>
              </a:defRPr>
            </a:lvl1pPr>
            <a:lvl2pPr marL="683667" indent="-226478">
              <a:buSzPct val="80000"/>
              <a:buFont typeface="Arial" panose="020B0604020202020204" pitchFamily="34" charset="0"/>
              <a:buChar char="•"/>
              <a:defRPr>
                <a:solidFill>
                  <a:schemeClr val="bg1"/>
                </a:solidFill>
              </a:defRPr>
            </a:lvl2pPr>
            <a:lvl3pPr marL="1066773" indent="-228594">
              <a:defRPr>
                <a:solidFill>
                  <a:schemeClr val="bg1"/>
                </a:solidFill>
              </a:defRPr>
            </a:lvl3pPr>
            <a:lvl4pPr marL="1447764" indent="-228594">
              <a:defRPr>
                <a:solidFill>
                  <a:schemeClr val="bg1"/>
                </a:solidFill>
              </a:defRPr>
            </a:lvl4pPr>
            <a:lvl5pPr>
              <a:defRPr>
                <a:solidFill>
                  <a:schemeClr val="bg1"/>
                </a:solidFill>
              </a:defRPr>
            </a:lvl5pPr>
          </a:lstStyle>
          <a:p>
            <a:pPr lvl="0"/>
            <a:r>
              <a:rPr lang="en-US"/>
              <a:t>Click to edit Master text styles</a:t>
            </a:r>
          </a:p>
        </p:txBody>
      </p:sp>
      <p:pic>
        <p:nvPicPr>
          <p:cNvPr id="7" name="Picture 6">
            <a:extLst>
              <a:ext uri="{FF2B5EF4-FFF2-40B4-BE49-F238E27FC236}">
                <a16:creationId xmlns:a16="http://schemas.microsoft.com/office/drawing/2014/main" id="{8EED258F-CBD8-0348-A4DB-D93A44B19701}"/>
              </a:ext>
            </a:extLst>
          </p:cNvPr>
          <p:cNvPicPr>
            <a:picLocks noChangeAspect="1"/>
          </p:cNvPicPr>
          <p:nvPr userDrawn="1"/>
        </p:nvPicPr>
        <p:blipFill>
          <a:blip r:embed="rId2"/>
          <a:stretch>
            <a:fillRect/>
          </a:stretch>
        </p:blipFill>
        <p:spPr>
          <a:xfrm>
            <a:off x="10571273" y="6324553"/>
            <a:ext cx="1377721" cy="261512"/>
          </a:xfrm>
          <a:prstGeom prst="rect">
            <a:avLst/>
          </a:prstGeom>
        </p:spPr>
      </p:pic>
    </p:spTree>
    <p:extLst>
      <p:ext uri="{BB962C8B-B14F-4D97-AF65-F5344CB8AC3E}">
        <p14:creationId xmlns:p14="http://schemas.microsoft.com/office/powerpoint/2010/main" val="31960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Big Image (Highlight Right)">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0" y="1"/>
            <a:ext cx="12192000" cy="6045201"/>
          </a:xfrm>
          <a:prstGeom prst="rect">
            <a:avLst/>
          </a:prstGeom>
          <a:solidFill>
            <a:schemeClr val="accent6">
              <a:alpha val="30000"/>
            </a:schemeClr>
          </a:solidFill>
        </p:spPr>
        <p:txBody>
          <a:bodyPr tIns="914400" anchor="ctr">
            <a:noAutofit/>
          </a:bodyPr>
          <a:lstStyle>
            <a:lvl1pPr marL="0" marR="0" indent="0" algn="ctr" defTabSz="1219170" rtl="0" eaLnBrk="1" fontAlgn="auto" latinLnBrk="0" hangingPunct="1">
              <a:lnSpc>
                <a:spcPct val="100000"/>
              </a:lnSpc>
              <a:spcBef>
                <a:spcPts val="267"/>
              </a:spcBef>
              <a:spcAft>
                <a:spcPts val="0"/>
              </a:spcAft>
              <a:buClrTx/>
              <a:buSzTx/>
              <a:buFont typeface="Arial" panose="020B0604020202020204" pitchFamily="34" charset="0"/>
              <a:buNone/>
              <a:tabLst/>
              <a:defRPr sz="1200" i="1">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6" name="Slide Number Placeholder 5"/>
          <p:cNvSpPr>
            <a:spLocks noGrp="1"/>
          </p:cNvSpPr>
          <p:nvPr>
            <p:ph type="sldNum" sz="quarter" idx="12"/>
          </p:nvPr>
        </p:nvSpPr>
        <p:spPr/>
        <p:txBody>
          <a:bodyPr>
            <a:noAutofit/>
          </a:bodyPr>
          <a:lstStyle/>
          <a:p>
            <a:fld id="{EF03F2D8-09E8-4F65-B5E4-919B7BA10877}" type="slidenum">
              <a:rPr lang="en-US" smtClean="0"/>
              <a:pPr/>
              <a:t>‹#›</a:t>
            </a:fld>
            <a:endParaRPr lang="en-US"/>
          </a:p>
        </p:txBody>
      </p:sp>
      <p:sp>
        <p:nvSpPr>
          <p:cNvPr id="3" name="Text Placeholder 2"/>
          <p:cNvSpPr>
            <a:spLocks noGrp="1" noChangeAspect="1"/>
          </p:cNvSpPr>
          <p:nvPr>
            <p:ph type="body" sz="quarter" idx="15"/>
          </p:nvPr>
        </p:nvSpPr>
        <p:spPr>
          <a:xfrm>
            <a:off x="6096000" y="4131056"/>
            <a:ext cx="6096000" cy="1914144"/>
          </a:xfrm>
          <a:custGeom>
            <a:avLst/>
            <a:gdLst>
              <a:gd name="connsiteX0" fmla="*/ 0 w 4572000"/>
              <a:gd name="connsiteY0" fmla="*/ 0 h 1435608"/>
              <a:gd name="connsiteX1" fmla="*/ 4572000 w 4572000"/>
              <a:gd name="connsiteY1" fmla="*/ 0 h 1435608"/>
              <a:gd name="connsiteX2" fmla="*/ 4572000 w 4572000"/>
              <a:gd name="connsiteY2" fmla="*/ 1435608 h 1435608"/>
              <a:gd name="connsiteX3" fmla="*/ 0 w 4572000"/>
              <a:gd name="connsiteY3" fmla="*/ 1435608 h 1435608"/>
              <a:gd name="connsiteX4" fmla="*/ 0 w 4572000"/>
              <a:gd name="connsiteY4" fmla="*/ 0 h 1435608"/>
              <a:gd name="connsiteX0" fmla="*/ 554983 w 4572000"/>
              <a:gd name="connsiteY0" fmla="*/ 5286 h 1435608"/>
              <a:gd name="connsiteX1" fmla="*/ 4572000 w 4572000"/>
              <a:gd name="connsiteY1" fmla="*/ 0 h 1435608"/>
              <a:gd name="connsiteX2" fmla="*/ 4572000 w 4572000"/>
              <a:gd name="connsiteY2" fmla="*/ 1435608 h 1435608"/>
              <a:gd name="connsiteX3" fmla="*/ 0 w 4572000"/>
              <a:gd name="connsiteY3" fmla="*/ 1435608 h 1435608"/>
              <a:gd name="connsiteX4" fmla="*/ 554983 w 4572000"/>
              <a:gd name="connsiteY4" fmla="*/ 5286 h 1435608"/>
              <a:gd name="connsiteX0" fmla="*/ 470414 w 4572000"/>
              <a:gd name="connsiteY0" fmla="*/ 5286 h 1435608"/>
              <a:gd name="connsiteX1" fmla="*/ 4572000 w 4572000"/>
              <a:gd name="connsiteY1" fmla="*/ 0 h 1435608"/>
              <a:gd name="connsiteX2" fmla="*/ 4572000 w 4572000"/>
              <a:gd name="connsiteY2" fmla="*/ 1435608 h 1435608"/>
              <a:gd name="connsiteX3" fmla="*/ 0 w 4572000"/>
              <a:gd name="connsiteY3" fmla="*/ 1435608 h 1435608"/>
              <a:gd name="connsiteX4" fmla="*/ 470414 w 4572000"/>
              <a:gd name="connsiteY4" fmla="*/ 5286 h 1435608"/>
              <a:gd name="connsiteX0" fmla="*/ 470414 w 4572000"/>
              <a:gd name="connsiteY0" fmla="*/ 2268 h 1435608"/>
              <a:gd name="connsiteX1" fmla="*/ 4572000 w 4572000"/>
              <a:gd name="connsiteY1" fmla="*/ 0 h 1435608"/>
              <a:gd name="connsiteX2" fmla="*/ 4572000 w 4572000"/>
              <a:gd name="connsiteY2" fmla="*/ 1435608 h 1435608"/>
              <a:gd name="connsiteX3" fmla="*/ 0 w 4572000"/>
              <a:gd name="connsiteY3" fmla="*/ 1435608 h 1435608"/>
              <a:gd name="connsiteX4" fmla="*/ 470414 w 4572000"/>
              <a:gd name="connsiteY4" fmla="*/ 2268 h 1435608"/>
              <a:gd name="connsiteX0" fmla="*/ 476450 w 4572000"/>
              <a:gd name="connsiteY0" fmla="*/ 0 h 1442393"/>
              <a:gd name="connsiteX1" fmla="*/ 4572000 w 4572000"/>
              <a:gd name="connsiteY1" fmla="*/ 6785 h 1442393"/>
              <a:gd name="connsiteX2" fmla="*/ 4572000 w 4572000"/>
              <a:gd name="connsiteY2" fmla="*/ 1442393 h 1442393"/>
              <a:gd name="connsiteX3" fmla="*/ 0 w 4572000"/>
              <a:gd name="connsiteY3" fmla="*/ 1442393 h 1442393"/>
              <a:gd name="connsiteX4" fmla="*/ 476450 w 4572000"/>
              <a:gd name="connsiteY4" fmla="*/ 0 h 1442393"/>
              <a:gd name="connsiteX0" fmla="*/ 479468 w 4572000"/>
              <a:gd name="connsiteY0" fmla="*/ 2269 h 1435608"/>
              <a:gd name="connsiteX1" fmla="*/ 4572000 w 4572000"/>
              <a:gd name="connsiteY1" fmla="*/ 0 h 1435608"/>
              <a:gd name="connsiteX2" fmla="*/ 4572000 w 4572000"/>
              <a:gd name="connsiteY2" fmla="*/ 1435608 h 1435608"/>
              <a:gd name="connsiteX3" fmla="*/ 0 w 4572000"/>
              <a:gd name="connsiteY3" fmla="*/ 1435608 h 1435608"/>
              <a:gd name="connsiteX4" fmla="*/ 479468 w 4572000"/>
              <a:gd name="connsiteY4" fmla="*/ 2269 h 1435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0" h="1435608">
                <a:moveTo>
                  <a:pt x="479468" y="2269"/>
                </a:moveTo>
                <a:lnTo>
                  <a:pt x="4572000" y="0"/>
                </a:lnTo>
                <a:lnTo>
                  <a:pt x="4572000" y="1435608"/>
                </a:lnTo>
                <a:lnTo>
                  <a:pt x="0" y="1435608"/>
                </a:lnTo>
                <a:lnTo>
                  <a:pt x="479468" y="2269"/>
                </a:lnTo>
                <a:close/>
              </a:path>
            </a:pathLst>
          </a:custGeom>
          <a:solidFill>
            <a:schemeClr val="accent1"/>
          </a:solidFill>
        </p:spPr>
        <p:txBody>
          <a:bodyPr vert="horz" lIns="640080" tIns="0" rIns="365760" bIns="0" rtlCol="0" anchor="ctr" anchorCtr="0">
            <a:noAutofit/>
          </a:bodyPr>
          <a:lstStyle>
            <a:lvl1pPr>
              <a:lnSpc>
                <a:spcPts val="3733"/>
              </a:lnSpc>
              <a:spcAft>
                <a:spcPts val="800"/>
              </a:spcAft>
              <a:defRPr lang="en-US" dirty="0" smtClean="0">
                <a:solidFill>
                  <a:schemeClr val="tx1"/>
                </a:solidFill>
              </a:defRPr>
            </a:lvl1pPr>
            <a:lvl2pPr marL="683667" indent="-226478">
              <a:buFont typeface="Arial" panose="020B0604020202020204" pitchFamily="34" charset="0"/>
              <a:buChar char="•"/>
              <a:tabLst/>
              <a:defRPr lang="en-US" dirty="0" smtClean="0">
                <a:solidFill>
                  <a:schemeClr val="bg1"/>
                </a:solidFill>
              </a:defRPr>
            </a:lvl2pPr>
            <a:lvl3pPr marL="992693" indent="-228594">
              <a:defRPr lang="en-US" dirty="0" smtClean="0">
                <a:solidFill>
                  <a:schemeClr val="bg1"/>
                </a:solidFill>
              </a:defRPr>
            </a:lvl3pPr>
            <a:lvl4pPr marL="1367332" indent="-228594">
              <a:defRPr lang="en-US" dirty="0" smtClean="0">
                <a:solidFill>
                  <a:schemeClr val="bg1"/>
                </a:solidFill>
              </a:defRPr>
            </a:lvl4pPr>
            <a:lvl5pPr>
              <a:defRPr lang="en-US" dirty="0">
                <a:solidFill>
                  <a:schemeClr val="bg1"/>
                </a:solidFill>
              </a:defRPr>
            </a:lvl5pPr>
          </a:lstStyle>
          <a:p>
            <a:pPr lvl="0"/>
            <a:r>
              <a:rPr lang="en-US"/>
              <a:t>Click to edit Master text styles</a:t>
            </a:r>
          </a:p>
        </p:txBody>
      </p:sp>
      <p:pic>
        <p:nvPicPr>
          <p:cNvPr id="7" name="Picture 6">
            <a:extLst>
              <a:ext uri="{FF2B5EF4-FFF2-40B4-BE49-F238E27FC236}">
                <a16:creationId xmlns:a16="http://schemas.microsoft.com/office/drawing/2014/main" id="{F40CE71B-C71C-9F4B-AC06-85F3219BA10D}"/>
              </a:ext>
            </a:extLst>
          </p:cNvPr>
          <p:cNvPicPr>
            <a:picLocks noChangeAspect="1"/>
          </p:cNvPicPr>
          <p:nvPr userDrawn="1"/>
        </p:nvPicPr>
        <p:blipFill>
          <a:blip r:embed="rId2"/>
          <a:stretch>
            <a:fillRect/>
          </a:stretch>
        </p:blipFill>
        <p:spPr>
          <a:xfrm>
            <a:off x="10571273" y="6324553"/>
            <a:ext cx="1377721" cy="261512"/>
          </a:xfrm>
          <a:prstGeom prst="rect">
            <a:avLst/>
          </a:prstGeom>
        </p:spPr>
      </p:pic>
    </p:spTree>
    <p:extLst>
      <p:ext uri="{BB962C8B-B14F-4D97-AF65-F5344CB8AC3E}">
        <p14:creationId xmlns:p14="http://schemas.microsoft.com/office/powerpoint/2010/main" val="28495439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Divider Green">
    <p:bg>
      <p:bgPr>
        <a:solidFill>
          <a:schemeClr val="bg2"/>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E247D877-0158-7B4B-9E5C-EC4DBB292F28}"/>
              </a:ext>
            </a:extLst>
          </p:cNvPr>
          <p:cNvPicPr>
            <a:picLocks noChangeAspect="1"/>
          </p:cNvPicPr>
          <p:nvPr userDrawn="1"/>
        </p:nvPicPr>
        <p:blipFill>
          <a:blip r:embed="rId2" cstate="print">
            <a:alphaModFix amt="14000"/>
            <a:extLst>
              <a:ext uri="{28A0092B-C50C-407E-A947-70E740481C1C}">
                <a14:useLocalDpi xmlns:a14="http://schemas.microsoft.com/office/drawing/2010/main" val="0"/>
              </a:ext>
            </a:extLst>
          </a:blip>
          <a:srcRect t="8" b="8"/>
          <a:stretch/>
        </p:blipFill>
        <p:spPr>
          <a:xfrm>
            <a:off x="0" y="6699"/>
            <a:ext cx="12192000" cy="6858000"/>
          </a:xfrm>
          <a:prstGeom prst="rect">
            <a:avLst/>
          </a:prstGeom>
          <a:solidFill>
            <a:schemeClr val="accent1"/>
          </a:solidFill>
        </p:spPr>
      </p:pic>
      <p:pic>
        <p:nvPicPr>
          <p:cNvPr id="10" name="Picture 9">
            <a:extLst>
              <a:ext uri="{FF2B5EF4-FFF2-40B4-BE49-F238E27FC236}">
                <a16:creationId xmlns:a16="http://schemas.microsoft.com/office/drawing/2014/main" id="{F18C7D9B-6F1A-2148-A4AF-E4ABFB1C8ACE}"/>
              </a:ext>
            </a:extLst>
          </p:cNvPr>
          <p:cNvPicPr>
            <a:picLocks noChangeAspect="1"/>
          </p:cNvPicPr>
          <p:nvPr userDrawn="1"/>
        </p:nvPicPr>
        <p:blipFill>
          <a:blip r:embed="rId3"/>
          <a:stretch>
            <a:fillRect/>
          </a:stretch>
        </p:blipFill>
        <p:spPr>
          <a:xfrm>
            <a:off x="926851" y="-7007"/>
            <a:ext cx="905933" cy="2658067"/>
          </a:xfrm>
          <a:prstGeom prst="rect">
            <a:avLst/>
          </a:prstGeom>
        </p:spPr>
      </p:pic>
      <p:pic>
        <p:nvPicPr>
          <p:cNvPr id="11" name="Picture 10">
            <a:extLst>
              <a:ext uri="{FF2B5EF4-FFF2-40B4-BE49-F238E27FC236}">
                <a16:creationId xmlns:a16="http://schemas.microsoft.com/office/drawing/2014/main" id="{B38C3E52-50AD-0F46-9A71-6DDE27801A78}"/>
              </a:ext>
            </a:extLst>
          </p:cNvPr>
          <p:cNvPicPr>
            <a:picLocks noChangeAspect="1"/>
          </p:cNvPicPr>
          <p:nvPr userDrawn="1"/>
        </p:nvPicPr>
        <p:blipFill>
          <a:blip r:embed="rId3"/>
          <a:stretch>
            <a:fillRect/>
          </a:stretch>
        </p:blipFill>
        <p:spPr>
          <a:xfrm>
            <a:off x="10644592" y="4199933"/>
            <a:ext cx="905933" cy="2658067"/>
          </a:xfrm>
          <a:prstGeom prst="rect">
            <a:avLst/>
          </a:prstGeom>
        </p:spPr>
      </p:pic>
      <p:sp>
        <p:nvSpPr>
          <p:cNvPr id="3" name="Text Placeholder 2">
            <a:extLst>
              <a:ext uri="{FF2B5EF4-FFF2-40B4-BE49-F238E27FC236}">
                <a16:creationId xmlns:a16="http://schemas.microsoft.com/office/drawing/2014/main" id="{B03FE1A7-1F17-4DED-A357-59DE0D06EB54}"/>
              </a:ext>
            </a:extLst>
          </p:cNvPr>
          <p:cNvSpPr>
            <a:spLocks noGrp="1"/>
          </p:cNvSpPr>
          <p:nvPr>
            <p:ph type="body" sz="quarter" idx="14"/>
          </p:nvPr>
        </p:nvSpPr>
        <p:spPr>
          <a:xfrm>
            <a:off x="1907830" y="1656329"/>
            <a:ext cx="8376341" cy="4252383"/>
          </a:xfrm>
        </p:spPr>
        <p:txBody>
          <a:bodyPr/>
          <a:lstStyle>
            <a:lvl1pPr>
              <a:defRPr sz="8000" b="0">
                <a:solidFill>
                  <a:schemeClr val="tx1"/>
                </a:solidFill>
                <a:latin typeface="Arial Narrow" panose="020B0606020202030204" pitchFamily="34" charset="0"/>
              </a:defRPr>
            </a:lvl1pPr>
          </a:lstStyle>
          <a:p>
            <a:pPr lvl="0"/>
            <a:r>
              <a:rPr lang="en-US"/>
              <a:t>Click to edit Master text styles</a:t>
            </a:r>
          </a:p>
        </p:txBody>
      </p:sp>
      <p:sp>
        <p:nvSpPr>
          <p:cNvPr id="16" name="Rectangle 15">
            <a:extLst>
              <a:ext uri="{FF2B5EF4-FFF2-40B4-BE49-F238E27FC236}">
                <a16:creationId xmlns:a16="http://schemas.microsoft.com/office/drawing/2014/main" id="{CD098870-A80C-8D45-89DB-A09327037892}"/>
              </a:ext>
            </a:extLst>
          </p:cNvPr>
          <p:cNvSpPr>
            <a:spLocks/>
          </p:cNvSpPr>
          <p:nvPr/>
        </p:nvSpPr>
        <p:spPr>
          <a:xfrm>
            <a:off x="11369041" y="147093"/>
            <a:ext cx="822959" cy="743060"/>
          </a:xfrm>
          <a:prstGeom prst="rect">
            <a:avLst/>
          </a:prstGeom>
          <a:solidFill>
            <a:schemeClr val="tx1"/>
          </a:solidFill>
        </p:spPr>
        <p:txBody>
          <a:bodyPr wrap="square" rtlCol="0" anchor="ctr" anchorCtr="0">
            <a:noAutofit/>
          </a:bodyPr>
          <a:lstStyle/>
          <a:p>
            <a:pPr algn="ctr"/>
            <a:endParaRPr lang="en-US" sz="1600" err="1">
              <a:solidFill>
                <a:schemeClr val="bg1"/>
              </a:solidFill>
            </a:endParaRPr>
          </a:p>
        </p:txBody>
      </p:sp>
      <p:pic>
        <p:nvPicPr>
          <p:cNvPr id="12" name="Picture 11" descr="A picture containing text, clipart&#10;&#10;Description automatically generated">
            <a:extLst>
              <a:ext uri="{FF2B5EF4-FFF2-40B4-BE49-F238E27FC236}">
                <a16:creationId xmlns:a16="http://schemas.microsoft.com/office/drawing/2014/main" id="{6DCFF008-42E6-42FB-90FB-8EE9EADE6BE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459018" y="447676"/>
            <a:ext cx="651447" cy="143137"/>
          </a:xfrm>
          <a:prstGeom prst="rect">
            <a:avLst/>
          </a:prstGeom>
        </p:spPr>
      </p:pic>
    </p:spTree>
    <p:extLst>
      <p:ext uri="{BB962C8B-B14F-4D97-AF65-F5344CB8AC3E}">
        <p14:creationId xmlns:p14="http://schemas.microsoft.com/office/powerpoint/2010/main" val="25703920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Divider Black">
    <p:bg>
      <p:bgPr>
        <a:solidFill>
          <a:schemeClr val="tx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95E05BE-48E5-C54A-A12F-8052E47D961E}"/>
              </a:ext>
            </a:extLst>
          </p:cNvPr>
          <p:cNvPicPr>
            <a:picLocks noChangeAspect="1"/>
          </p:cNvPicPr>
          <p:nvPr userDrawn="1"/>
        </p:nvPicPr>
        <p:blipFill>
          <a:blip r:embed="rId2" cstate="print">
            <a:alphaModFix amt="32000"/>
            <a:extLst>
              <a:ext uri="{28A0092B-C50C-407E-A947-70E740481C1C}">
                <a14:useLocalDpi xmlns:a14="http://schemas.microsoft.com/office/drawing/2010/main" val="0"/>
              </a:ext>
            </a:extLst>
          </a:blip>
          <a:srcRect/>
          <a:stretch/>
        </p:blipFill>
        <p:spPr>
          <a:xfrm>
            <a:off x="988" y="0"/>
            <a:ext cx="12190024" cy="6858000"/>
          </a:xfrm>
          <a:prstGeom prst="rect">
            <a:avLst/>
          </a:prstGeom>
          <a:solidFill>
            <a:schemeClr val="tx1"/>
          </a:solidFill>
        </p:spPr>
      </p:pic>
      <p:pic>
        <p:nvPicPr>
          <p:cNvPr id="9" name="Picture 8">
            <a:extLst>
              <a:ext uri="{FF2B5EF4-FFF2-40B4-BE49-F238E27FC236}">
                <a16:creationId xmlns:a16="http://schemas.microsoft.com/office/drawing/2014/main" id="{505E8AB9-2888-A043-8BD3-E55DCCAB24AF}"/>
              </a:ext>
            </a:extLst>
          </p:cNvPr>
          <p:cNvPicPr>
            <a:picLocks noChangeAspect="1"/>
          </p:cNvPicPr>
          <p:nvPr userDrawn="1"/>
        </p:nvPicPr>
        <p:blipFill rotWithShape="1">
          <a:blip r:embed="rId3"/>
          <a:srcRect l="-1" t="19438" r="3312"/>
          <a:stretch/>
        </p:blipFill>
        <p:spPr>
          <a:xfrm>
            <a:off x="923571" y="1"/>
            <a:ext cx="1086712" cy="2656783"/>
          </a:xfrm>
          <a:prstGeom prst="rect">
            <a:avLst/>
          </a:prstGeom>
        </p:spPr>
      </p:pic>
      <p:pic>
        <p:nvPicPr>
          <p:cNvPr id="10" name="Picture 9">
            <a:extLst>
              <a:ext uri="{FF2B5EF4-FFF2-40B4-BE49-F238E27FC236}">
                <a16:creationId xmlns:a16="http://schemas.microsoft.com/office/drawing/2014/main" id="{FC25131A-BE6D-1E41-B499-F1DCCF551714}"/>
              </a:ext>
            </a:extLst>
          </p:cNvPr>
          <p:cNvPicPr>
            <a:picLocks noChangeAspect="1"/>
          </p:cNvPicPr>
          <p:nvPr userDrawn="1"/>
        </p:nvPicPr>
        <p:blipFill rotWithShape="1">
          <a:blip r:embed="rId3"/>
          <a:srcRect l="-1" t="19438" r="3312"/>
          <a:stretch/>
        </p:blipFill>
        <p:spPr>
          <a:xfrm>
            <a:off x="10638392" y="4201218"/>
            <a:ext cx="1086712" cy="2656783"/>
          </a:xfrm>
          <a:prstGeom prst="rect">
            <a:avLst/>
          </a:prstGeom>
        </p:spPr>
      </p:pic>
      <p:sp>
        <p:nvSpPr>
          <p:cNvPr id="8" name="Text Placeholder 2">
            <a:extLst>
              <a:ext uri="{FF2B5EF4-FFF2-40B4-BE49-F238E27FC236}">
                <a16:creationId xmlns:a16="http://schemas.microsoft.com/office/drawing/2014/main" id="{DBA4D2BD-9D73-4262-8832-9FB19BFD65F4}"/>
              </a:ext>
            </a:extLst>
          </p:cNvPr>
          <p:cNvSpPr>
            <a:spLocks noGrp="1"/>
          </p:cNvSpPr>
          <p:nvPr>
            <p:ph type="body" sz="quarter" idx="14"/>
          </p:nvPr>
        </p:nvSpPr>
        <p:spPr>
          <a:xfrm>
            <a:off x="1907830" y="1656329"/>
            <a:ext cx="8376341" cy="4252383"/>
          </a:xfrm>
        </p:spPr>
        <p:txBody>
          <a:bodyPr/>
          <a:lstStyle>
            <a:lvl1pPr>
              <a:defRPr sz="8000" b="0">
                <a:solidFill>
                  <a:schemeClr val="bg1"/>
                </a:solidFill>
                <a:latin typeface="Arial Narrow" panose="020B0606020202030204" pitchFamily="34" charset="0"/>
              </a:defRPr>
            </a:lvl1pPr>
          </a:lstStyle>
          <a:p>
            <a:pPr lvl="0"/>
            <a:r>
              <a:rPr lang="en-US"/>
              <a:t>Click to edit Master text styles</a:t>
            </a:r>
          </a:p>
        </p:txBody>
      </p:sp>
      <p:sp>
        <p:nvSpPr>
          <p:cNvPr id="12" name="Rectangle 11">
            <a:extLst>
              <a:ext uri="{FF2B5EF4-FFF2-40B4-BE49-F238E27FC236}">
                <a16:creationId xmlns:a16="http://schemas.microsoft.com/office/drawing/2014/main" id="{1CD4AFEC-F656-4308-9E80-5221FF65350E}"/>
              </a:ext>
            </a:extLst>
          </p:cNvPr>
          <p:cNvSpPr/>
          <p:nvPr/>
        </p:nvSpPr>
        <p:spPr>
          <a:xfrm>
            <a:off x="11375520" y="150708"/>
            <a:ext cx="815697" cy="738125"/>
          </a:xfrm>
          <a:prstGeom prst="rect">
            <a:avLst/>
          </a:prstGeom>
          <a:solidFill>
            <a:schemeClr val="accent1"/>
          </a:solidFill>
        </p:spPr>
        <p:txBody>
          <a:bodyPr wrap="square" rtlCol="0" anchor="ctr" anchorCtr="0">
            <a:noAutofit/>
          </a:bodyPr>
          <a:lstStyle/>
          <a:p>
            <a:pPr algn="ctr"/>
            <a:endParaRPr lang="en-US" sz="1600" err="1">
              <a:solidFill>
                <a:schemeClr val="bg1"/>
              </a:solidFill>
            </a:endParaRPr>
          </a:p>
        </p:txBody>
      </p:sp>
      <p:pic>
        <p:nvPicPr>
          <p:cNvPr id="11" name="Picture 10" descr="Shape&#10;&#10;Description automatically generated with medium confidence">
            <a:extLst>
              <a:ext uri="{FF2B5EF4-FFF2-40B4-BE49-F238E27FC236}">
                <a16:creationId xmlns:a16="http://schemas.microsoft.com/office/drawing/2014/main" id="{8BB16F0B-4A6B-48FD-9072-5217F65CDBE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461900" y="447785"/>
            <a:ext cx="644808" cy="141679"/>
          </a:xfrm>
          <a:prstGeom prst="rect">
            <a:avLst/>
          </a:prstGeom>
        </p:spPr>
      </p:pic>
    </p:spTree>
    <p:extLst>
      <p:ext uri="{BB962C8B-B14F-4D97-AF65-F5344CB8AC3E}">
        <p14:creationId xmlns:p14="http://schemas.microsoft.com/office/powerpoint/2010/main" val="28440175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Divider White">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58AB250-AB32-9C4D-9D69-73CE24F59E45}"/>
              </a:ext>
            </a:extLst>
          </p:cNvPr>
          <p:cNvPicPr>
            <a:picLocks noChangeAspect="1"/>
          </p:cNvPicPr>
          <p:nvPr userDrawn="1"/>
        </p:nvPicPr>
        <p:blipFill>
          <a:blip r:embed="rId2" cstate="print">
            <a:alphaModFix amt="14000"/>
            <a:extLst>
              <a:ext uri="{28A0092B-C50C-407E-A947-70E740481C1C}">
                <a14:useLocalDpi xmlns:a14="http://schemas.microsoft.com/office/drawing/2010/main" val="0"/>
              </a:ext>
            </a:extLst>
          </a:blip>
          <a:srcRect t="8" b="8"/>
          <a:stretch/>
        </p:blipFill>
        <p:spPr>
          <a:xfrm>
            <a:off x="0" y="0"/>
            <a:ext cx="12192000" cy="6858000"/>
          </a:xfrm>
          <a:prstGeom prst="rect">
            <a:avLst/>
          </a:prstGeom>
          <a:solidFill>
            <a:schemeClr val="bg1"/>
          </a:solidFill>
        </p:spPr>
      </p:pic>
      <p:pic>
        <p:nvPicPr>
          <p:cNvPr id="16" name="Picture 15">
            <a:extLst>
              <a:ext uri="{FF2B5EF4-FFF2-40B4-BE49-F238E27FC236}">
                <a16:creationId xmlns:a16="http://schemas.microsoft.com/office/drawing/2014/main" id="{DD4B147E-A0DC-4A44-9873-B4ECF1218064}"/>
              </a:ext>
            </a:extLst>
          </p:cNvPr>
          <p:cNvPicPr>
            <a:picLocks noChangeAspect="1"/>
          </p:cNvPicPr>
          <p:nvPr userDrawn="1"/>
        </p:nvPicPr>
        <p:blipFill rotWithShape="1">
          <a:blip r:embed="rId3"/>
          <a:srcRect l="-1" t="19438" r="3312"/>
          <a:stretch/>
        </p:blipFill>
        <p:spPr>
          <a:xfrm>
            <a:off x="923571" y="1"/>
            <a:ext cx="1086712" cy="2656783"/>
          </a:xfrm>
          <a:prstGeom prst="rect">
            <a:avLst/>
          </a:prstGeom>
        </p:spPr>
      </p:pic>
      <p:pic>
        <p:nvPicPr>
          <p:cNvPr id="17" name="Picture 16">
            <a:extLst>
              <a:ext uri="{FF2B5EF4-FFF2-40B4-BE49-F238E27FC236}">
                <a16:creationId xmlns:a16="http://schemas.microsoft.com/office/drawing/2014/main" id="{90948734-4B2C-DB4A-BE36-E517A73F0626}"/>
              </a:ext>
            </a:extLst>
          </p:cNvPr>
          <p:cNvPicPr>
            <a:picLocks noChangeAspect="1"/>
          </p:cNvPicPr>
          <p:nvPr userDrawn="1"/>
        </p:nvPicPr>
        <p:blipFill rotWithShape="1">
          <a:blip r:embed="rId3"/>
          <a:srcRect l="-1" t="19438" r="3312"/>
          <a:stretch/>
        </p:blipFill>
        <p:spPr>
          <a:xfrm>
            <a:off x="10638392" y="4201218"/>
            <a:ext cx="1086712" cy="2656783"/>
          </a:xfrm>
          <a:prstGeom prst="rect">
            <a:avLst/>
          </a:prstGeom>
        </p:spPr>
      </p:pic>
      <p:sp>
        <p:nvSpPr>
          <p:cNvPr id="15" name="Text Placeholder 2">
            <a:extLst>
              <a:ext uri="{FF2B5EF4-FFF2-40B4-BE49-F238E27FC236}">
                <a16:creationId xmlns:a16="http://schemas.microsoft.com/office/drawing/2014/main" id="{FEF4B66D-1B8F-4040-A86E-E1537912C3B0}"/>
              </a:ext>
            </a:extLst>
          </p:cNvPr>
          <p:cNvSpPr>
            <a:spLocks noGrp="1"/>
          </p:cNvSpPr>
          <p:nvPr>
            <p:ph type="body" sz="quarter" idx="14"/>
          </p:nvPr>
        </p:nvSpPr>
        <p:spPr>
          <a:xfrm>
            <a:off x="1907830" y="1656329"/>
            <a:ext cx="8376341" cy="4252383"/>
          </a:xfrm>
        </p:spPr>
        <p:txBody>
          <a:bodyPr/>
          <a:lstStyle>
            <a:lvl1pPr>
              <a:defRPr sz="8000" b="0">
                <a:solidFill>
                  <a:schemeClr val="tx1"/>
                </a:solidFill>
                <a:latin typeface="Arial Narrow" panose="020B0606020202030204" pitchFamily="34" charset="0"/>
              </a:defRPr>
            </a:lvl1pPr>
          </a:lstStyle>
          <a:p>
            <a:pPr lvl="0"/>
            <a:r>
              <a:rPr lang="en-US"/>
              <a:t>Click to edit Master text styles</a:t>
            </a:r>
          </a:p>
        </p:txBody>
      </p:sp>
      <p:sp>
        <p:nvSpPr>
          <p:cNvPr id="12" name="Rectangle 11">
            <a:extLst>
              <a:ext uri="{FF2B5EF4-FFF2-40B4-BE49-F238E27FC236}">
                <a16:creationId xmlns:a16="http://schemas.microsoft.com/office/drawing/2014/main" id="{41F28724-DBB0-3A49-B9A7-2C5D746B5652}"/>
              </a:ext>
            </a:extLst>
          </p:cNvPr>
          <p:cNvSpPr>
            <a:spLocks/>
          </p:cNvSpPr>
          <p:nvPr/>
        </p:nvSpPr>
        <p:spPr>
          <a:xfrm>
            <a:off x="11369041" y="147093"/>
            <a:ext cx="822959" cy="743060"/>
          </a:xfrm>
          <a:prstGeom prst="rect">
            <a:avLst/>
          </a:prstGeom>
          <a:solidFill>
            <a:schemeClr val="tx1"/>
          </a:solidFill>
        </p:spPr>
        <p:txBody>
          <a:bodyPr wrap="square" rtlCol="0" anchor="ctr" anchorCtr="0">
            <a:noAutofit/>
          </a:bodyPr>
          <a:lstStyle/>
          <a:p>
            <a:pPr algn="ctr"/>
            <a:endParaRPr lang="en-US" sz="1600" err="1">
              <a:solidFill>
                <a:schemeClr val="bg1"/>
              </a:solidFill>
            </a:endParaRPr>
          </a:p>
        </p:txBody>
      </p:sp>
      <p:pic>
        <p:nvPicPr>
          <p:cNvPr id="10" name="Picture 9" descr="A picture containing text, clipart&#10;&#10;Description automatically generated">
            <a:extLst>
              <a:ext uri="{FF2B5EF4-FFF2-40B4-BE49-F238E27FC236}">
                <a16:creationId xmlns:a16="http://schemas.microsoft.com/office/drawing/2014/main" id="{7A1100D3-3436-492D-9DC3-866F969EC05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459018" y="447676"/>
            <a:ext cx="651447" cy="143137"/>
          </a:xfrm>
          <a:prstGeom prst="rect">
            <a:avLst/>
          </a:prstGeom>
        </p:spPr>
      </p:pic>
    </p:spTree>
    <p:extLst>
      <p:ext uri="{BB962C8B-B14F-4D97-AF65-F5344CB8AC3E}">
        <p14:creationId xmlns:p14="http://schemas.microsoft.com/office/powerpoint/2010/main" val="42646556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Closing A">
    <p:bg>
      <p:bgPr>
        <a:solidFill>
          <a:schemeClr val="accent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B1046B3-EE13-0A41-9D62-20F27700E502}"/>
              </a:ext>
            </a:extLst>
          </p:cNvPr>
          <p:cNvPicPr>
            <a:picLocks noChangeAspect="1"/>
          </p:cNvPicPr>
          <p:nvPr userDrawn="1"/>
        </p:nvPicPr>
        <p:blipFill>
          <a:blip r:embed="rId2" cstate="print">
            <a:alphaModFix amt="14000"/>
            <a:extLst>
              <a:ext uri="{28A0092B-C50C-407E-A947-70E740481C1C}">
                <a14:useLocalDpi xmlns:a14="http://schemas.microsoft.com/office/drawing/2010/main" val="0"/>
              </a:ext>
            </a:extLst>
          </a:blip>
          <a:srcRect t="8" b="8"/>
          <a:stretch/>
        </p:blipFill>
        <p:spPr>
          <a:xfrm>
            <a:off x="0" y="6699"/>
            <a:ext cx="12192000" cy="6858000"/>
          </a:xfrm>
          <a:prstGeom prst="rect">
            <a:avLst/>
          </a:prstGeom>
          <a:solidFill>
            <a:schemeClr val="accent1"/>
          </a:solidFill>
        </p:spPr>
      </p:pic>
      <p:pic>
        <p:nvPicPr>
          <p:cNvPr id="10" name="Picture 9">
            <a:extLst>
              <a:ext uri="{FF2B5EF4-FFF2-40B4-BE49-F238E27FC236}">
                <a16:creationId xmlns:a16="http://schemas.microsoft.com/office/drawing/2014/main" id="{F18C7D9B-6F1A-2148-A4AF-E4ABFB1C8ACE}"/>
              </a:ext>
            </a:extLst>
          </p:cNvPr>
          <p:cNvPicPr>
            <a:picLocks noChangeAspect="1"/>
          </p:cNvPicPr>
          <p:nvPr userDrawn="1"/>
        </p:nvPicPr>
        <p:blipFill>
          <a:blip r:embed="rId3"/>
          <a:stretch>
            <a:fillRect/>
          </a:stretch>
        </p:blipFill>
        <p:spPr>
          <a:xfrm>
            <a:off x="926851" y="-7007"/>
            <a:ext cx="905933" cy="2658067"/>
          </a:xfrm>
          <a:prstGeom prst="rect">
            <a:avLst/>
          </a:prstGeom>
        </p:spPr>
      </p:pic>
      <p:pic>
        <p:nvPicPr>
          <p:cNvPr id="11" name="Picture 10">
            <a:extLst>
              <a:ext uri="{FF2B5EF4-FFF2-40B4-BE49-F238E27FC236}">
                <a16:creationId xmlns:a16="http://schemas.microsoft.com/office/drawing/2014/main" id="{B38C3E52-50AD-0F46-9A71-6DDE27801A78}"/>
              </a:ext>
            </a:extLst>
          </p:cNvPr>
          <p:cNvPicPr>
            <a:picLocks noChangeAspect="1"/>
          </p:cNvPicPr>
          <p:nvPr userDrawn="1"/>
        </p:nvPicPr>
        <p:blipFill>
          <a:blip r:embed="rId3"/>
          <a:stretch>
            <a:fillRect/>
          </a:stretch>
        </p:blipFill>
        <p:spPr>
          <a:xfrm>
            <a:off x="10644592" y="4199933"/>
            <a:ext cx="905933" cy="2658067"/>
          </a:xfrm>
          <a:prstGeom prst="rect">
            <a:avLst/>
          </a:prstGeom>
        </p:spPr>
      </p:pic>
      <p:sp>
        <p:nvSpPr>
          <p:cNvPr id="3" name="Text Placeholder 2">
            <a:extLst>
              <a:ext uri="{FF2B5EF4-FFF2-40B4-BE49-F238E27FC236}">
                <a16:creationId xmlns:a16="http://schemas.microsoft.com/office/drawing/2014/main" id="{B03FE1A7-1F17-4DED-A357-59DE0D06EB54}"/>
              </a:ext>
            </a:extLst>
          </p:cNvPr>
          <p:cNvSpPr>
            <a:spLocks noGrp="1"/>
          </p:cNvSpPr>
          <p:nvPr>
            <p:ph type="body" sz="quarter" idx="14"/>
          </p:nvPr>
        </p:nvSpPr>
        <p:spPr>
          <a:xfrm>
            <a:off x="1907830" y="1302809"/>
            <a:ext cx="8376341" cy="4252383"/>
          </a:xfrm>
        </p:spPr>
        <p:txBody>
          <a:bodyPr anchor="ctr"/>
          <a:lstStyle>
            <a:lvl1pPr algn="ctr">
              <a:defRPr sz="8000" b="0">
                <a:solidFill>
                  <a:schemeClr val="tx1"/>
                </a:solidFill>
                <a:latin typeface="Arial Narrow" panose="020B0606020202030204" pitchFamily="34" charset="0"/>
              </a:defRPr>
            </a:lvl1pPr>
          </a:lstStyle>
          <a:p>
            <a:pPr lvl="0"/>
            <a:r>
              <a:rPr lang="en-US"/>
              <a:t>Click to edit Master text styles</a:t>
            </a:r>
          </a:p>
        </p:txBody>
      </p:sp>
    </p:spTree>
    <p:extLst>
      <p:ext uri="{BB962C8B-B14F-4D97-AF65-F5344CB8AC3E}">
        <p14:creationId xmlns:p14="http://schemas.microsoft.com/office/powerpoint/2010/main" val="8688482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Closing B">
    <p:bg>
      <p:bgPr>
        <a:solidFill>
          <a:schemeClr val="tx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1F01747-E073-A84A-982D-0314927D146E}"/>
              </a:ext>
            </a:extLst>
          </p:cNvPr>
          <p:cNvPicPr>
            <a:picLocks noChangeAspect="1"/>
          </p:cNvPicPr>
          <p:nvPr userDrawn="1"/>
        </p:nvPicPr>
        <p:blipFill>
          <a:blip r:embed="rId2" cstate="print">
            <a:alphaModFix amt="32000"/>
            <a:extLst>
              <a:ext uri="{28A0092B-C50C-407E-A947-70E740481C1C}">
                <a14:useLocalDpi xmlns:a14="http://schemas.microsoft.com/office/drawing/2010/main" val="0"/>
              </a:ext>
            </a:extLst>
          </a:blip>
          <a:srcRect/>
          <a:stretch/>
        </p:blipFill>
        <p:spPr>
          <a:xfrm>
            <a:off x="0" y="0"/>
            <a:ext cx="12190024" cy="6858000"/>
          </a:xfrm>
          <a:prstGeom prst="rect">
            <a:avLst/>
          </a:prstGeom>
          <a:solidFill>
            <a:schemeClr val="tx1"/>
          </a:solidFill>
        </p:spPr>
      </p:pic>
      <p:pic>
        <p:nvPicPr>
          <p:cNvPr id="9" name="Picture 8">
            <a:extLst>
              <a:ext uri="{FF2B5EF4-FFF2-40B4-BE49-F238E27FC236}">
                <a16:creationId xmlns:a16="http://schemas.microsoft.com/office/drawing/2014/main" id="{505E8AB9-2888-A043-8BD3-E55DCCAB24AF}"/>
              </a:ext>
            </a:extLst>
          </p:cNvPr>
          <p:cNvPicPr>
            <a:picLocks noChangeAspect="1"/>
          </p:cNvPicPr>
          <p:nvPr userDrawn="1"/>
        </p:nvPicPr>
        <p:blipFill rotWithShape="1">
          <a:blip r:embed="rId3"/>
          <a:srcRect l="-1" t="19438" r="3312"/>
          <a:stretch/>
        </p:blipFill>
        <p:spPr>
          <a:xfrm>
            <a:off x="923571" y="1"/>
            <a:ext cx="1086712" cy="2656783"/>
          </a:xfrm>
          <a:prstGeom prst="rect">
            <a:avLst/>
          </a:prstGeom>
        </p:spPr>
      </p:pic>
      <p:pic>
        <p:nvPicPr>
          <p:cNvPr id="10" name="Picture 9">
            <a:extLst>
              <a:ext uri="{FF2B5EF4-FFF2-40B4-BE49-F238E27FC236}">
                <a16:creationId xmlns:a16="http://schemas.microsoft.com/office/drawing/2014/main" id="{FC25131A-BE6D-1E41-B499-F1DCCF551714}"/>
              </a:ext>
            </a:extLst>
          </p:cNvPr>
          <p:cNvPicPr>
            <a:picLocks noChangeAspect="1"/>
          </p:cNvPicPr>
          <p:nvPr userDrawn="1"/>
        </p:nvPicPr>
        <p:blipFill rotWithShape="1">
          <a:blip r:embed="rId3"/>
          <a:srcRect l="-1" t="19438" r="3312"/>
          <a:stretch/>
        </p:blipFill>
        <p:spPr>
          <a:xfrm>
            <a:off x="10638392" y="4201218"/>
            <a:ext cx="1086712" cy="2656783"/>
          </a:xfrm>
          <a:prstGeom prst="rect">
            <a:avLst/>
          </a:prstGeom>
        </p:spPr>
      </p:pic>
      <p:sp>
        <p:nvSpPr>
          <p:cNvPr id="8" name="Text Placeholder 2">
            <a:extLst>
              <a:ext uri="{FF2B5EF4-FFF2-40B4-BE49-F238E27FC236}">
                <a16:creationId xmlns:a16="http://schemas.microsoft.com/office/drawing/2014/main" id="{DBA4D2BD-9D73-4262-8832-9FB19BFD65F4}"/>
              </a:ext>
            </a:extLst>
          </p:cNvPr>
          <p:cNvSpPr>
            <a:spLocks noGrp="1"/>
          </p:cNvSpPr>
          <p:nvPr>
            <p:ph type="body" sz="quarter" idx="14"/>
          </p:nvPr>
        </p:nvSpPr>
        <p:spPr>
          <a:xfrm>
            <a:off x="1907830" y="1302809"/>
            <a:ext cx="8376341" cy="4252383"/>
          </a:xfrm>
        </p:spPr>
        <p:txBody>
          <a:bodyPr anchor="ctr"/>
          <a:lstStyle>
            <a:lvl1pPr algn="ctr">
              <a:defRPr sz="8000" b="0">
                <a:solidFill>
                  <a:schemeClr val="bg1"/>
                </a:solidFill>
                <a:latin typeface="Arial Narrow" panose="020B0606020202030204" pitchFamily="34" charset="0"/>
              </a:defRPr>
            </a:lvl1pPr>
          </a:lstStyle>
          <a:p>
            <a:pPr lvl="0"/>
            <a:r>
              <a:rPr lang="en-US"/>
              <a:t>Click to edit Master text styles</a:t>
            </a:r>
          </a:p>
        </p:txBody>
      </p:sp>
    </p:spTree>
    <p:extLst>
      <p:ext uri="{BB962C8B-B14F-4D97-AF65-F5344CB8AC3E}">
        <p14:creationId xmlns:p14="http://schemas.microsoft.com/office/powerpoint/2010/main" val="19070092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losing C">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FD84128-8DE3-0D40-BE2A-CA72DB3D0B14}"/>
              </a:ext>
            </a:extLst>
          </p:cNvPr>
          <p:cNvPicPr>
            <a:picLocks noChangeAspect="1"/>
          </p:cNvPicPr>
          <p:nvPr userDrawn="1"/>
        </p:nvPicPr>
        <p:blipFill rotWithShape="1">
          <a:blip r:embed="rId2" cstate="print">
            <a:alphaModFix amt="10000"/>
            <a:extLst>
              <a:ext uri="{28A0092B-C50C-407E-A947-70E740481C1C}">
                <a14:useLocalDpi xmlns:a14="http://schemas.microsoft.com/office/drawing/2010/main" val="0"/>
              </a:ext>
            </a:extLst>
          </a:blip>
          <a:srcRect l="1947" b="1947"/>
          <a:stretch/>
        </p:blipFill>
        <p:spPr>
          <a:xfrm>
            <a:off x="0" y="0"/>
            <a:ext cx="12192000" cy="6858000"/>
          </a:xfrm>
          <a:prstGeom prst="rect">
            <a:avLst/>
          </a:prstGeom>
          <a:solidFill>
            <a:schemeClr val="bg1"/>
          </a:solidFill>
        </p:spPr>
      </p:pic>
      <p:pic>
        <p:nvPicPr>
          <p:cNvPr id="16" name="Picture 15">
            <a:extLst>
              <a:ext uri="{FF2B5EF4-FFF2-40B4-BE49-F238E27FC236}">
                <a16:creationId xmlns:a16="http://schemas.microsoft.com/office/drawing/2014/main" id="{DD4B147E-A0DC-4A44-9873-B4ECF1218064}"/>
              </a:ext>
            </a:extLst>
          </p:cNvPr>
          <p:cNvPicPr>
            <a:picLocks noChangeAspect="1"/>
          </p:cNvPicPr>
          <p:nvPr userDrawn="1"/>
        </p:nvPicPr>
        <p:blipFill rotWithShape="1">
          <a:blip r:embed="rId3"/>
          <a:srcRect l="-1" t="19438" r="3312"/>
          <a:stretch/>
        </p:blipFill>
        <p:spPr>
          <a:xfrm>
            <a:off x="923571" y="1"/>
            <a:ext cx="1086712" cy="2656783"/>
          </a:xfrm>
          <a:prstGeom prst="rect">
            <a:avLst/>
          </a:prstGeom>
        </p:spPr>
      </p:pic>
      <p:pic>
        <p:nvPicPr>
          <p:cNvPr id="17" name="Picture 16">
            <a:extLst>
              <a:ext uri="{FF2B5EF4-FFF2-40B4-BE49-F238E27FC236}">
                <a16:creationId xmlns:a16="http://schemas.microsoft.com/office/drawing/2014/main" id="{90948734-4B2C-DB4A-BE36-E517A73F0626}"/>
              </a:ext>
            </a:extLst>
          </p:cNvPr>
          <p:cNvPicPr>
            <a:picLocks noChangeAspect="1"/>
          </p:cNvPicPr>
          <p:nvPr userDrawn="1"/>
        </p:nvPicPr>
        <p:blipFill rotWithShape="1">
          <a:blip r:embed="rId3"/>
          <a:srcRect l="-1" t="19438" r="3312"/>
          <a:stretch/>
        </p:blipFill>
        <p:spPr>
          <a:xfrm>
            <a:off x="10638392" y="4201218"/>
            <a:ext cx="1086712" cy="2656783"/>
          </a:xfrm>
          <a:prstGeom prst="rect">
            <a:avLst/>
          </a:prstGeom>
        </p:spPr>
      </p:pic>
      <p:sp>
        <p:nvSpPr>
          <p:cNvPr id="15" name="Text Placeholder 2">
            <a:extLst>
              <a:ext uri="{FF2B5EF4-FFF2-40B4-BE49-F238E27FC236}">
                <a16:creationId xmlns:a16="http://schemas.microsoft.com/office/drawing/2014/main" id="{FEF4B66D-1B8F-4040-A86E-E1537912C3B0}"/>
              </a:ext>
            </a:extLst>
          </p:cNvPr>
          <p:cNvSpPr>
            <a:spLocks noGrp="1"/>
          </p:cNvSpPr>
          <p:nvPr>
            <p:ph type="body" sz="quarter" idx="14"/>
          </p:nvPr>
        </p:nvSpPr>
        <p:spPr>
          <a:xfrm>
            <a:off x="1907830" y="1302809"/>
            <a:ext cx="8376341" cy="4252383"/>
          </a:xfrm>
        </p:spPr>
        <p:txBody>
          <a:bodyPr anchor="ctr"/>
          <a:lstStyle>
            <a:lvl1pPr algn="ctr">
              <a:defRPr sz="8000" b="0">
                <a:solidFill>
                  <a:schemeClr val="tx1"/>
                </a:solidFill>
                <a:latin typeface="Arial Narrow" panose="020B0606020202030204" pitchFamily="34" charset="0"/>
              </a:defRPr>
            </a:lvl1pPr>
          </a:lstStyle>
          <a:p>
            <a:pPr lvl="0"/>
            <a:r>
              <a:rPr lang="en-US"/>
              <a:t>Click to edit Master text styles</a:t>
            </a:r>
          </a:p>
        </p:txBody>
      </p:sp>
    </p:spTree>
    <p:extLst>
      <p:ext uri="{BB962C8B-B14F-4D97-AF65-F5344CB8AC3E}">
        <p14:creationId xmlns:p14="http://schemas.microsoft.com/office/powerpoint/2010/main" val="37286764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Closing 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CEB9AE9-0871-614A-B0E9-E9EE493E9F47}"/>
              </a:ext>
            </a:extLst>
          </p:cNvPr>
          <p:cNvPicPr>
            <a:picLocks noChangeAspect="1"/>
          </p:cNvPicPr>
          <p:nvPr userDrawn="1"/>
        </p:nvPicPr>
        <p:blipFill rotWithShape="1">
          <a:blip r:embed="rId2"/>
          <a:srcRect l="-1" t="44982" r="34601" b="1"/>
          <a:stretch/>
        </p:blipFill>
        <p:spPr>
          <a:xfrm>
            <a:off x="7738909" y="5024025"/>
            <a:ext cx="576131" cy="1422151"/>
          </a:xfrm>
          <a:prstGeom prst="rect">
            <a:avLst/>
          </a:prstGeom>
        </p:spPr>
      </p:pic>
      <p:sp>
        <p:nvSpPr>
          <p:cNvPr id="5" name="Text Placeholder 4">
            <a:extLst>
              <a:ext uri="{FF2B5EF4-FFF2-40B4-BE49-F238E27FC236}">
                <a16:creationId xmlns:a16="http://schemas.microsoft.com/office/drawing/2014/main" id="{DC593331-3DBF-4826-953A-09D2A7B3F9A3}"/>
              </a:ext>
            </a:extLst>
          </p:cNvPr>
          <p:cNvSpPr>
            <a:spLocks noGrp="1"/>
          </p:cNvSpPr>
          <p:nvPr>
            <p:ph type="body" sz="quarter" idx="10" hasCustomPrompt="1"/>
          </p:nvPr>
        </p:nvSpPr>
        <p:spPr>
          <a:xfrm>
            <a:off x="8452776" y="5070851"/>
            <a:ext cx="3318933" cy="348751"/>
          </a:xfrm>
          <a:prstGeom prst="rect">
            <a:avLst/>
          </a:prstGeom>
        </p:spPr>
        <p:txBody>
          <a:bodyPr>
            <a:noAutofit/>
          </a:bodyPr>
          <a:lstStyle>
            <a:lvl1pPr>
              <a:defRPr sz="1867" b="1">
                <a:solidFill>
                  <a:schemeClr val="tx1"/>
                </a:solidFill>
                <a:latin typeface="+mn-lt"/>
              </a:defRPr>
            </a:lvl1pPr>
          </a:lstStyle>
          <a:p>
            <a:pPr lvl="0"/>
            <a:r>
              <a:rPr lang="en-US"/>
              <a:t>Name</a:t>
            </a:r>
          </a:p>
        </p:txBody>
      </p:sp>
      <p:sp>
        <p:nvSpPr>
          <p:cNvPr id="12" name="Text Placeholder 4">
            <a:extLst>
              <a:ext uri="{FF2B5EF4-FFF2-40B4-BE49-F238E27FC236}">
                <a16:creationId xmlns:a16="http://schemas.microsoft.com/office/drawing/2014/main" id="{23E63FCC-3F16-4E1D-93EE-B26E5CE219FE}"/>
              </a:ext>
            </a:extLst>
          </p:cNvPr>
          <p:cNvSpPr>
            <a:spLocks noGrp="1"/>
          </p:cNvSpPr>
          <p:nvPr>
            <p:ph type="body" sz="quarter" idx="11" hasCustomPrompt="1"/>
          </p:nvPr>
        </p:nvSpPr>
        <p:spPr>
          <a:xfrm>
            <a:off x="8452776" y="5426703"/>
            <a:ext cx="3318933" cy="348751"/>
          </a:xfrm>
          <a:prstGeom prst="rect">
            <a:avLst/>
          </a:prstGeom>
        </p:spPr>
        <p:txBody>
          <a:bodyPr>
            <a:noAutofit/>
          </a:bodyPr>
          <a:lstStyle>
            <a:lvl1pPr>
              <a:defRPr sz="1867">
                <a:solidFill>
                  <a:schemeClr val="tx1"/>
                </a:solidFill>
                <a:latin typeface="+mn-lt"/>
              </a:defRPr>
            </a:lvl1pPr>
          </a:lstStyle>
          <a:p>
            <a:pPr lvl="0"/>
            <a:r>
              <a:rPr lang="en-US"/>
              <a:t>Title</a:t>
            </a:r>
          </a:p>
        </p:txBody>
      </p:sp>
      <p:sp>
        <p:nvSpPr>
          <p:cNvPr id="14" name="Text Placeholder 4">
            <a:extLst>
              <a:ext uri="{FF2B5EF4-FFF2-40B4-BE49-F238E27FC236}">
                <a16:creationId xmlns:a16="http://schemas.microsoft.com/office/drawing/2014/main" id="{05CAFFEE-A7CD-49F6-A22A-E305CA4A6BFD}"/>
              </a:ext>
            </a:extLst>
          </p:cNvPr>
          <p:cNvSpPr>
            <a:spLocks noGrp="1"/>
          </p:cNvSpPr>
          <p:nvPr>
            <p:ph type="body" sz="quarter" idx="12" hasCustomPrompt="1"/>
          </p:nvPr>
        </p:nvSpPr>
        <p:spPr>
          <a:xfrm>
            <a:off x="8452776" y="6138406"/>
            <a:ext cx="3318933" cy="348751"/>
          </a:xfrm>
          <a:prstGeom prst="rect">
            <a:avLst/>
          </a:prstGeom>
        </p:spPr>
        <p:txBody>
          <a:bodyPr>
            <a:noAutofit/>
          </a:bodyPr>
          <a:lstStyle>
            <a:lvl1pPr>
              <a:defRPr sz="1867">
                <a:solidFill>
                  <a:schemeClr val="tx1"/>
                </a:solidFill>
                <a:latin typeface="+mn-lt"/>
              </a:defRPr>
            </a:lvl1pPr>
          </a:lstStyle>
          <a:p>
            <a:pPr lvl="0"/>
            <a:r>
              <a:rPr lang="en-US"/>
              <a:t>name@avnet.com</a:t>
            </a:r>
          </a:p>
        </p:txBody>
      </p:sp>
      <p:sp>
        <p:nvSpPr>
          <p:cNvPr id="15" name="Text Placeholder 4">
            <a:extLst>
              <a:ext uri="{FF2B5EF4-FFF2-40B4-BE49-F238E27FC236}">
                <a16:creationId xmlns:a16="http://schemas.microsoft.com/office/drawing/2014/main" id="{6A37B12E-1FE2-45BA-B16F-6753E12AB4F3}"/>
              </a:ext>
            </a:extLst>
          </p:cNvPr>
          <p:cNvSpPr>
            <a:spLocks noGrp="1"/>
          </p:cNvSpPr>
          <p:nvPr>
            <p:ph type="body" sz="quarter" idx="13" hasCustomPrompt="1"/>
          </p:nvPr>
        </p:nvSpPr>
        <p:spPr>
          <a:xfrm>
            <a:off x="8452776" y="5782555"/>
            <a:ext cx="3318933" cy="348751"/>
          </a:xfrm>
          <a:prstGeom prst="rect">
            <a:avLst/>
          </a:prstGeom>
        </p:spPr>
        <p:txBody>
          <a:bodyPr>
            <a:noAutofit/>
          </a:bodyPr>
          <a:lstStyle>
            <a:lvl1pPr>
              <a:defRPr sz="1867">
                <a:solidFill>
                  <a:schemeClr val="tx1"/>
                </a:solidFill>
                <a:latin typeface="+mn-lt"/>
              </a:defRPr>
            </a:lvl1pPr>
          </a:lstStyle>
          <a:p>
            <a:pPr lvl="0"/>
            <a:r>
              <a:rPr lang="en-US"/>
              <a:t>XXX.XXX.XXXX</a:t>
            </a:r>
          </a:p>
        </p:txBody>
      </p:sp>
      <p:pic>
        <p:nvPicPr>
          <p:cNvPr id="9" name="Picture 8">
            <a:extLst>
              <a:ext uri="{FF2B5EF4-FFF2-40B4-BE49-F238E27FC236}">
                <a16:creationId xmlns:a16="http://schemas.microsoft.com/office/drawing/2014/main" id="{7804B4CE-947B-BB42-BF8F-CA633BB92A9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3466423" y="2773850"/>
            <a:ext cx="5259155" cy="1310301"/>
          </a:xfrm>
          <a:prstGeom prst="rect">
            <a:avLst/>
          </a:prstGeom>
        </p:spPr>
      </p:pic>
    </p:spTree>
    <p:extLst>
      <p:ext uri="{BB962C8B-B14F-4D97-AF65-F5344CB8AC3E}">
        <p14:creationId xmlns:p14="http://schemas.microsoft.com/office/powerpoint/2010/main" val="12012867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emplate Section Info Slide">
    <p:bg>
      <p:bgPr>
        <a:solidFill>
          <a:schemeClr val="accent3"/>
        </a:solidFill>
        <a:effectLst/>
      </p:bgPr>
    </p:bg>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861AEF07-A214-EE40-ACEC-917DF182E153}"/>
              </a:ext>
            </a:extLst>
          </p:cNvPr>
          <p:cNvSpPr>
            <a:spLocks noGrp="1"/>
          </p:cNvSpPr>
          <p:nvPr>
            <p:ph type="title"/>
          </p:nvPr>
        </p:nvSpPr>
        <p:spPr>
          <a:xfrm>
            <a:off x="637650" y="2636508"/>
            <a:ext cx="10916701" cy="1046440"/>
          </a:xfrm>
        </p:spPr>
        <p:txBody>
          <a:bodyPr>
            <a:noAutofit/>
          </a:bodyPr>
          <a:lstStyle>
            <a:lvl1pPr algn="ctr">
              <a:defRPr sz="8000">
                <a:solidFill>
                  <a:schemeClr val="bg1"/>
                </a:solidFill>
              </a:defRPr>
            </a:lvl1pPr>
          </a:lstStyle>
          <a:p>
            <a:r>
              <a:rPr lang="en-US"/>
              <a:t>Click to edit Master title style</a:t>
            </a:r>
          </a:p>
        </p:txBody>
      </p:sp>
      <p:sp>
        <p:nvSpPr>
          <p:cNvPr id="9" name="Title 9">
            <a:extLst>
              <a:ext uri="{FF2B5EF4-FFF2-40B4-BE49-F238E27FC236}">
                <a16:creationId xmlns:a16="http://schemas.microsoft.com/office/drawing/2014/main" id="{23F1FA4F-2918-C347-8B19-B811C49073BF}"/>
              </a:ext>
            </a:extLst>
          </p:cNvPr>
          <p:cNvSpPr txBox="1">
            <a:spLocks/>
          </p:cNvSpPr>
          <p:nvPr userDrawn="1"/>
        </p:nvSpPr>
        <p:spPr>
          <a:xfrm>
            <a:off x="637650" y="3849475"/>
            <a:ext cx="10916701" cy="279051"/>
          </a:xfrm>
          <a:prstGeom prst="rect">
            <a:avLst/>
          </a:prstGeom>
        </p:spPr>
        <p:txBody>
          <a:bodyPr vert="horz" wrap="square" lIns="0" tIns="0" rIns="0" bIns="0" rtlCol="0" anchor="t" anchorCtr="0">
            <a:noAutofit/>
          </a:bodyPr>
          <a:lstStyle>
            <a:lvl1pPr algn="ctr" defTabSz="914400" rtl="0" eaLnBrk="1" latinLnBrk="0" hangingPunct="1">
              <a:lnSpc>
                <a:spcPct val="85000"/>
              </a:lnSpc>
              <a:spcBef>
                <a:spcPct val="0"/>
              </a:spcBef>
              <a:buNone/>
              <a:defRPr sz="6000" kern="1200" spc="80" baseline="0">
                <a:solidFill>
                  <a:schemeClr val="tx1"/>
                </a:solidFill>
                <a:latin typeface="Bahnschrift SemiBold Condensed" panose="020B0502040204020203" pitchFamily="34" charset="0"/>
                <a:ea typeface="+mj-ea"/>
                <a:cs typeface="+mj-cs"/>
              </a:defRPr>
            </a:lvl1pPr>
          </a:lstStyle>
          <a:p>
            <a:r>
              <a:rPr lang="en-US" sz="2133">
                <a:solidFill>
                  <a:schemeClr val="bg1"/>
                </a:solidFill>
                <a:latin typeface="Arial Narrow" panose="020B0606020202030204" pitchFamily="34" charset="0"/>
              </a:rPr>
              <a:t>ATTENTION: DO NOT USE THIS YELLOW SLIDE IN YOUR PRESENTATIONS.</a:t>
            </a:r>
            <a:br>
              <a:rPr lang="en-US" sz="2133">
                <a:solidFill>
                  <a:schemeClr val="bg1"/>
                </a:solidFill>
                <a:latin typeface="Arial Narrow" panose="020B0606020202030204" pitchFamily="34" charset="0"/>
              </a:rPr>
            </a:br>
            <a:r>
              <a:rPr lang="en-US" sz="2133">
                <a:solidFill>
                  <a:schemeClr val="bg1"/>
                </a:solidFill>
                <a:latin typeface="Arial Narrow" panose="020B0606020202030204" pitchFamily="34" charset="0"/>
              </a:rPr>
              <a:t>(FOR SECTION ORGANIZATION ONLY)</a:t>
            </a:r>
          </a:p>
        </p:txBody>
      </p:sp>
    </p:spTree>
    <p:extLst>
      <p:ext uri="{BB962C8B-B14F-4D97-AF65-F5344CB8AC3E}">
        <p14:creationId xmlns:p14="http://schemas.microsoft.com/office/powerpoint/2010/main" val="29208239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8ECA2-6D6E-4722-9B75-7468AE1E58A6}"/>
              </a:ext>
            </a:extLst>
          </p:cNvPr>
          <p:cNvSpPr>
            <a:spLocks noGrp="1"/>
          </p:cNvSpPr>
          <p:nvPr>
            <p:ph type="title" hasCustomPrompt="1"/>
          </p:nvPr>
        </p:nvSpPr>
        <p:spPr/>
        <p:txBody>
          <a:bodyPr/>
          <a:lstStyle>
            <a:lvl1pPr>
              <a:defRPr/>
            </a:lvl1pPr>
          </a:lstStyle>
          <a:p>
            <a:r>
              <a:rPr lang="en-US"/>
              <a:t>Title and content layout</a:t>
            </a:r>
          </a:p>
        </p:txBody>
      </p:sp>
      <p:sp>
        <p:nvSpPr>
          <p:cNvPr id="3" name="Content Placeholder 2">
            <a:extLst>
              <a:ext uri="{FF2B5EF4-FFF2-40B4-BE49-F238E27FC236}">
                <a16:creationId xmlns:a16="http://schemas.microsoft.com/office/drawing/2014/main" id="{1025BCD8-5D1C-48DC-A21B-317A0B7D55A0}"/>
              </a:ext>
            </a:extLst>
          </p:cNvPr>
          <p:cNvSpPr>
            <a:spLocks noGrp="1"/>
          </p:cNvSpPr>
          <p:nvPr>
            <p:ph idx="1" hasCustomPrompt="1"/>
          </p:nvPr>
        </p:nvSpPr>
        <p:spPr>
          <a:xfrm>
            <a:off x="609600" y="1714500"/>
            <a:ext cx="10972800" cy="4495800"/>
          </a:xfrm>
        </p:spPr>
        <p:txBody>
          <a:bodyPr/>
          <a:lstStyle>
            <a:lvl1pPr marL="0" indent="0">
              <a:spcAft>
                <a:spcPts val="1800"/>
              </a:spcAft>
              <a:buNone/>
              <a:defRPr/>
            </a:lvl1pPr>
            <a:lvl2pPr marL="285750" indent="0">
              <a:spcAft>
                <a:spcPts val="1800"/>
              </a:spcAft>
              <a:buNone/>
              <a:defRPr/>
            </a:lvl2pPr>
            <a:lvl3pPr marL="628650" indent="0">
              <a:spcAft>
                <a:spcPts val="1800"/>
              </a:spcAft>
              <a:buNone/>
              <a:defRPr/>
            </a:lvl3pPr>
            <a:lvl4pPr marL="914400" indent="0">
              <a:spcAft>
                <a:spcPts val="1800"/>
              </a:spcAft>
              <a:buNone/>
              <a:defRPr/>
            </a:lvl4pPr>
            <a:lvl5pPr marL="1143000" indent="0">
              <a:spcAft>
                <a:spcPts val="1800"/>
              </a:spcAft>
              <a:buNone/>
              <a:defRPr/>
            </a:lvl5pPr>
          </a:lstStyle>
          <a:p>
            <a:pPr lvl="0"/>
            <a:r>
              <a:rPr lang="en-US"/>
              <a:t>Enter text or click icon to add media</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B02A07-9279-4389-95B8-CFF5307F9EBB}"/>
              </a:ext>
            </a:extLst>
          </p:cNvPr>
          <p:cNvSpPr>
            <a:spLocks noGrp="1"/>
          </p:cNvSpPr>
          <p:nvPr>
            <p:ph type="dt" sz="half" idx="10"/>
          </p:nvPr>
        </p:nvSpPr>
        <p:spPr/>
        <p:txBody>
          <a:bodyPr/>
          <a:lstStyle/>
          <a:p>
            <a:fld id="{200866B5-5A5C-8240-98AA-260A2F078626}" type="datetime1">
              <a:rPr lang="en-US" smtClean="0"/>
              <a:t>8/19/2026</a:t>
            </a:fld>
            <a:endParaRPr lang="en-US"/>
          </a:p>
        </p:txBody>
      </p:sp>
      <p:sp>
        <p:nvSpPr>
          <p:cNvPr id="5" name="Footer Placeholder 4">
            <a:extLst>
              <a:ext uri="{FF2B5EF4-FFF2-40B4-BE49-F238E27FC236}">
                <a16:creationId xmlns:a16="http://schemas.microsoft.com/office/drawing/2014/main" id="{5D24D072-A634-4E51-88E3-AFF4BBF53F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391B74-659E-4EB1-8DB0-B962093F0B4C}"/>
              </a:ext>
            </a:extLst>
          </p:cNvPr>
          <p:cNvSpPr>
            <a:spLocks noGrp="1"/>
          </p:cNvSpPr>
          <p:nvPr>
            <p:ph type="sldNum" sz="quarter" idx="12"/>
          </p:nvPr>
        </p:nvSpPr>
        <p:spPr/>
        <p:txBody>
          <a:bodyPr/>
          <a:lstStyle/>
          <a:p>
            <a:fld id="{EB4B8DE2-A4E8-46E4-8BBF-D75455EFF32C}" type="slidenum">
              <a:rPr lang="en-US" smtClean="0"/>
              <a:pPr/>
              <a:t>‹#›</a:t>
            </a:fld>
            <a:endParaRPr lang="en-US"/>
          </a:p>
        </p:txBody>
      </p:sp>
    </p:spTree>
    <p:extLst>
      <p:ext uri="{BB962C8B-B14F-4D97-AF65-F5344CB8AC3E}">
        <p14:creationId xmlns:p14="http://schemas.microsoft.com/office/powerpoint/2010/main" val="3793387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MM.DD.YYYY</a:t>
            </a:r>
          </a:p>
        </p:txBody>
      </p:sp>
      <p:sp>
        <p:nvSpPr>
          <p:cNvPr id="4" name="Footer Placeholder 3"/>
          <p:cNvSpPr>
            <a:spLocks noGrp="1"/>
          </p:cNvSpPr>
          <p:nvPr>
            <p:ph type="ftr" sz="quarter" idx="11"/>
          </p:nvPr>
        </p:nvSpPr>
        <p:spPr/>
        <p:txBody>
          <a:bodyPr/>
          <a:lstStyle>
            <a:lvl1pPr algn="l">
              <a:defRPr/>
            </a:lvl1pPr>
          </a:lstStyle>
          <a:p>
            <a:r>
              <a:rPr lang="en-US"/>
              <a:t>Presentation title</a:t>
            </a:r>
          </a:p>
        </p:txBody>
      </p:sp>
      <p:sp>
        <p:nvSpPr>
          <p:cNvPr id="5" name="Slide Number Placeholder 4"/>
          <p:cNvSpPr>
            <a:spLocks noGrp="1"/>
          </p:cNvSpPr>
          <p:nvPr>
            <p:ph type="sldNum" sz="quarter" idx="12"/>
          </p:nvPr>
        </p:nvSpPr>
        <p:spPr/>
        <p:txBody>
          <a:bodyPr/>
          <a:lstStyle/>
          <a:p>
            <a:fld id="{EF03F2D8-09E8-4F65-B5E4-919B7BA10877}" type="slidenum">
              <a:rPr lang="en-US" smtClean="0"/>
              <a:pPr/>
              <a:t>‹#›</a:t>
            </a:fld>
            <a:endParaRPr lang="en-US"/>
          </a:p>
        </p:txBody>
      </p:sp>
    </p:spTree>
    <p:extLst>
      <p:ext uri="{BB962C8B-B14F-4D97-AF65-F5344CB8AC3E}">
        <p14:creationId xmlns:p14="http://schemas.microsoft.com/office/powerpoint/2010/main" val="26997813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1" name="Rectangle 10"/>
          <p:cNvSpPr/>
          <p:nvPr userDrawn="1"/>
        </p:nvSpPr>
        <p:spPr>
          <a:xfrm>
            <a:off x="0" y="0"/>
            <a:ext cx="12192000" cy="6858000"/>
          </a:xfrm>
          <a:prstGeom prst="rect">
            <a:avLst/>
          </a:prstGeom>
          <a:solidFill>
            <a:srgbClr val="E2F0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3871" y="6409995"/>
            <a:ext cx="341597" cy="341599"/>
          </a:xfrm>
          <a:prstGeom prst="rect">
            <a:avLst/>
          </a:prstGeom>
        </p:spPr>
      </p:pic>
      <p:sp>
        <p:nvSpPr>
          <p:cNvPr id="3" name="Content Placeholder 2"/>
          <p:cNvSpPr>
            <a:spLocks noGrp="1"/>
          </p:cNvSpPr>
          <p:nvPr>
            <p:ph sz="quarter" idx="10"/>
          </p:nvPr>
        </p:nvSpPr>
        <p:spPr>
          <a:xfrm>
            <a:off x="314668" y="914401"/>
            <a:ext cx="8154987" cy="5219700"/>
          </a:xfrm>
        </p:spPr>
        <p:txBody>
          <a:bodyPr>
            <a:normAutofit/>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sz="quarter" idx="12" hasCustomPrompt="1"/>
          </p:nvPr>
        </p:nvSpPr>
        <p:spPr>
          <a:xfrm>
            <a:off x="314668" y="207066"/>
            <a:ext cx="8154987" cy="550395"/>
          </a:xfrm>
        </p:spPr>
        <p:txBody>
          <a:bodyPr anchor="ctr">
            <a:noAutofit/>
          </a:bodyPr>
          <a:lstStyle>
            <a:lvl1pPr marL="0" indent="0" algn="l" defTabSz="914377" rtl="0" eaLnBrk="1" latinLnBrk="0" hangingPunct="1">
              <a:lnSpc>
                <a:spcPct val="100000"/>
              </a:lnSpc>
              <a:spcBef>
                <a:spcPts val="1000"/>
              </a:spcBef>
              <a:buClr>
                <a:srgbClr val="1883C4"/>
              </a:buClr>
              <a:buFont typeface="Arial" panose="020B0604020202020204" pitchFamily="34" charset="0"/>
              <a:buNone/>
              <a:defRPr lang="en-US" sz="2400" b="1" kern="1200" dirty="0">
                <a:solidFill>
                  <a:srgbClr val="38AF57"/>
                </a:solidFill>
                <a:latin typeface="Arial" panose="020B0604020202020204" pitchFamily="34" charset="0"/>
                <a:ea typeface="+mn-ea"/>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Slide title </a:t>
            </a:r>
          </a:p>
        </p:txBody>
      </p:sp>
      <p:sp>
        <p:nvSpPr>
          <p:cNvPr id="12" name="Content Placeholder 2"/>
          <p:cNvSpPr>
            <a:spLocks noGrp="1"/>
          </p:cNvSpPr>
          <p:nvPr>
            <p:ph sz="quarter" idx="13" hasCustomPrompt="1"/>
          </p:nvPr>
        </p:nvSpPr>
        <p:spPr>
          <a:xfrm>
            <a:off x="3819188" y="6192828"/>
            <a:ext cx="8154987" cy="550395"/>
          </a:xfrm>
        </p:spPr>
        <p:txBody>
          <a:bodyPr anchor="ctr">
            <a:noAutofit/>
          </a:bodyPr>
          <a:lstStyle>
            <a:lvl1pPr marL="0" indent="0" algn="r" defTabSz="914377" rtl="0" eaLnBrk="1" latinLnBrk="0" hangingPunct="1">
              <a:lnSpc>
                <a:spcPct val="100000"/>
              </a:lnSpc>
              <a:spcBef>
                <a:spcPts val="1000"/>
              </a:spcBef>
              <a:buClr>
                <a:srgbClr val="1883C4"/>
              </a:buClr>
              <a:buFont typeface="Arial" panose="020B0604020202020204" pitchFamily="34" charset="0"/>
              <a:buNone/>
              <a:defRPr lang="en-US" sz="2400" b="1" kern="1200" dirty="0">
                <a:solidFill>
                  <a:schemeClr val="tx1"/>
                </a:solidFill>
                <a:latin typeface="Arial" panose="020B0604020202020204" pitchFamily="34" charset="0"/>
                <a:ea typeface="+mn-ea"/>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Section title </a:t>
            </a:r>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9340" y="6409995"/>
            <a:ext cx="1199459" cy="339716"/>
          </a:xfrm>
          <a:prstGeom prst="rect">
            <a:avLst/>
          </a:prstGeom>
        </p:spPr>
      </p:pic>
    </p:spTree>
    <p:extLst>
      <p:ext uri="{BB962C8B-B14F-4D97-AF65-F5344CB8AC3E}">
        <p14:creationId xmlns:p14="http://schemas.microsoft.com/office/powerpoint/2010/main" val="14309940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itle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C8CF9-BF86-4458-BFA4-38F0F2DB9847}"/>
              </a:ext>
            </a:extLst>
          </p:cNvPr>
          <p:cNvSpPr>
            <a:spLocks noGrp="1"/>
          </p:cNvSpPr>
          <p:nvPr>
            <p:ph type="title" hasCustomPrompt="1"/>
          </p:nvPr>
        </p:nvSpPr>
        <p:spPr/>
        <p:txBody>
          <a:bodyPr/>
          <a:lstStyle>
            <a:lvl1pPr>
              <a:defRPr/>
            </a:lvl1pPr>
          </a:lstStyle>
          <a:p>
            <a:r>
              <a:rPr lang="en-US"/>
              <a:t>Title and subtitle layout</a:t>
            </a:r>
          </a:p>
        </p:txBody>
      </p:sp>
      <p:sp>
        <p:nvSpPr>
          <p:cNvPr id="4" name="Text Placeholder 3">
            <a:extLst>
              <a:ext uri="{FF2B5EF4-FFF2-40B4-BE49-F238E27FC236}">
                <a16:creationId xmlns:a16="http://schemas.microsoft.com/office/drawing/2014/main" id="{466213DF-CEC6-4F46-9CD4-5ED4A416AF59}"/>
              </a:ext>
            </a:extLst>
          </p:cNvPr>
          <p:cNvSpPr>
            <a:spLocks noGrp="1"/>
          </p:cNvSpPr>
          <p:nvPr>
            <p:ph type="body" sz="quarter" idx="10" hasCustomPrompt="1"/>
          </p:nvPr>
        </p:nvSpPr>
        <p:spPr>
          <a:xfrm>
            <a:off x="609600" y="1455969"/>
            <a:ext cx="10972800" cy="258532"/>
          </a:xfrm>
        </p:spPr>
        <p:txBody>
          <a:bodyPr/>
          <a:lstStyle>
            <a:lvl1pPr marL="0" indent="0">
              <a:buNone/>
              <a:defRPr sz="1200" b="1" i="0" cap="all" spc="300" baseline="0"/>
            </a:lvl1pPr>
          </a:lstStyle>
          <a:p>
            <a:pPr lvl="0"/>
            <a:r>
              <a:rPr lang="en-US"/>
              <a:t>Enter subtitle</a:t>
            </a:r>
          </a:p>
        </p:txBody>
      </p:sp>
      <p:sp>
        <p:nvSpPr>
          <p:cNvPr id="6" name="Slide Number Placeholder 5">
            <a:extLst>
              <a:ext uri="{FF2B5EF4-FFF2-40B4-BE49-F238E27FC236}">
                <a16:creationId xmlns:a16="http://schemas.microsoft.com/office/drawing/2014/main" id="{88178479-5E5D-4B94-9958-5C40D64BED65}"/>
              </a:ext>
            </a:extLst>
          </p:cNvPr>
          <p:cNvSpPr>
            <a:spLocks noGrp="1"/>
          </p:cNvSpPr>
          <p:nvPr>
            <p:ph type="sldNum" sz="quarter" idx="13"/>
          </p:nvPr>
        </p:nvSpPr>
        <p:spPr/>
        <p:txBody>
          <a:bodyPr/>
          <a:lstStyle/>
          <a:p>
            <a:fld id="{EB4B8DE2-A4E8-46E4-8BBF-D75455EFF32C}" type="slidenum">
              <a:rPr lang="en-US" smtClean="0"/>
              <a:pPr/>
              <a:t>‹#›</a:t>
            </a:fld>
            <a:endParaRPr lang="en-US"/>
          </a:p>
        </p:txBody>
      </p:sp>
    </p:spTree>
    <p:extLst>
      <p:ext uri="{BB962C8B-B14F-4D97-AF65-F5344CB8AC3E}">
        <p14:creationId xmlns:p14="http://schemas.microsoft.com/office/powerpoint/2010/main" val="2650564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840">
          <p15:clr>
            <a:srgbClr val="9FCC3B"/>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3" y="1435100"/>
            <a:ext cx="11018838" cy="16127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0866378C-D3B5-AEF3-4678-38B845D86881}"/>
              </a:ext>
            </a:extLst>
          </p:cNvPr>
          <p:cNvPicPr>
            <a:picLocks noChangeAspect="1"/>
          </p:cNvPicPr>
          <p:nvPr userDrawn="1"/>
        </p:nvPicPr>
        <p:blipFill rotWithShape="1">
          <a:blip r:embed="rId2"/>
          <a:srcRect t="74413" r="61160"/>
          <a:stretch/>
        </p:blipFill>
        <p:spPr>
          <a:xfrm>
            <a:off x="281400" y="255003"/>
            <a:ext cx="342163" cy="661396"/>
          </a:xfrm>
          <a:prstGeom prst="rect">
            <a:avLst/>
          </a:prstGeom>
        </p:spPr>
      </p:pic>
      <p:pic>
        <p:nvPicPr>
          <p:cNvPr id="5" name="Graphic 4">
            <a:extLst>
              <a:ext uri="{FF2B5EF4-FFF2-40B4-BE49-F238E27FC236}">
                <a16:creationId xmlns:a16="http://schemas.microsoft.com/office/drawing/2014/main" id="{73284944-64F0-1EFC-0B12-40F56C28533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912939" y="6095576"/>
            <a:ext cx="1033939" cy="548640"/>
          </a:xfrm>
          <a:prstGeom prst="rect">
            <a:avLst/>
          </a:prstGeom>
        </p:spPr>
      </p:pic>
    </p:spTree>
    <p:extLst>
      <p:ext uri="{BB962C8B-B14F-4D97-AF65-F5344CB8AC3E}">
        <p14:creationId xmlns:p14="http://schemas.microsoft.com/office/powerpoint/2010/main" val="1611292176"/>
      </p:ext>
    </p:extLst>
  </p:cSld>
  <p:clrMapOvr>
    <a:masterClrMapping/>
  </p:clrMapOvr>
  <p:transition>
    <p:fade/>
  </p:transition>
  <p:hf hdr="0" ftr="0"/>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3" y="1435100"/>
            <a:ext cx="11018838" cy="16127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0866378C-D3B5-AEF3-4678-38B845D86881}"/>
              </a:ext>
            </a:extLst>
          </p:cNvPr>
          <p:cNvPicPr>
            <a:picLocks noChangeAspect="1"/>
          </p:cNvPicPr>
          <p:nvPr userDrawn="1"/>
        </p:nvPicPr>
        <p:blipFill rotWithShape="1">
          <a:blip r:embed="rId2"/>
          <a:srcRect t="74413" r="61160"/>
          <a:stretch/>
        </p:blipFill>
        <p:spPr>
          <a:xfrm>
            <a:off x="281400" y="255003"/>
            <a:ext cx="342163" cy="661396"/>
          </a:xfrm>
          <a:prstGeom prst="rect">
            <a:avLst/>
          </a:prstGeom>
        </p:spPr>
      </p:pic>
      <p:pic>
        <p:nvPicPr>
          <p:cNvPr id="5" name="Graphic 4">
            <a:extLst>
              <a:ext uri="{FF2B5EF4-FFF2-40B4-BE49-F238E27FC236}">
                <a16:creationId xmlns:a16="http://schemas.microsoft.com/office/drawing/2014/main" id="{73284944-64F0-1EFC-0B12-40F56C28533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912939" y="6095576"/>
            <a:ext cx="1033939" cy="548640"/>
          </a:xfrm>
          <a:prstGeom prst="rect">
            <a:avLst/>
          </a:prstGeom>
        </p:spPr>
      </p:pic>
    </p:spTree>
    <p:extLst>
      <p:ext uri="{BB962C8B-B14F-4D97-AF65-F5344CB8AC3E}">
        <p14:creationId xmlns:p14="http://schemas.microsoft.com/office/powerpoint/2010/main" val="1611292176"/>
      </p:ext>
    </p:extLst>
  </p:cSld>
  <p:clrMapOvr>
    <a:masterClrMapping/>
  </p:clrMapOvr>
  <p:transition>
    <p:fade/>
  </p:transition>
  <p:hf hdr="0" ftr="0"/>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3" y="1435100"/>
            <a:ext cx="11018838" cy="16127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0866378C-D3B5-AEF3-4678-38B845D86881}"/>
              </a:ext>
            </a:extLst>
          </p:cNvPr>
          <p:cNvPicPr>
            <a:picLocks noChangeAspect="1"/>
          </p:cNvPicPr>
          <p:nvPr userDrawn="1"/>
        </p:nvPicPr>
        <p:blipFill rotWithShape="1">
          <a:blip r:embed="rId2"/>
          <a:srcRect t="74413" r="61160"/>
          <a:stretch/>
        </p:blipFill>
        <p:spPr>
          <a:xfrm>
            <a:off x="281400" y="255003"/>
            <a:ext cx="342163" cy="661396"/>
          </a:xfrm>
          <a:prstGeom prst="rect">
            <a:avLst/>
          </a:prstGeom>
        </p:spPr>
      </p:pic>
      <p:pic>
        <p:nvPicPr>
          <p:cNvPr id="5" name="Graphic 4">
            <a:extLst>
              <a:ext uri="{FF2B5EF4-FFF2-40B4-BE49-F238E27FC236}">
                <a16:creationId xmlns:a16="http://schemas.microsoft.com/office/drawing/2014/main" id="{73284944-64F0-1EFC-0B12-40F56C28533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912939" y="6095576"/>
            <a:ext cx="1033939" cy="548640"/>
          </a:xfrm>
          <a:prstGeom prst="rect">
            <a:avLst/>
          </a:prstGeom>
        </p:spPr>
      </p:pic>
    </p:spTree>
    <p:extLst>
      <p:ext uri="{BB962C8B-B14F-4D97-AF65-F5344CB8AC3E}">
        <p14:creationId xmlns:p14="http://schemas.microsoft.com/office/powerpoint/2010/main" val="1611292176"/>
      </p:ext>
    </p:extLst>
  </p:cSld>
  <p:clrMapOvr>
    <a:masterClrMapping/>
  </p:clrMapOvr>
  <p:transition>
    <p:fade/>
  </p:transition>
  <p:hf hdr="0" ftr="0"/>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solidFill>
                  <a:srgbClr val="000000"/>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p:cNvSpPr>
            <a:spLocks noGrp="1"/>
          </p:cNvSpPr>
          <p:nvPr>
            <p:ph type="dt" sz="half" idx="10"/>
          </p:nvPr>
        </p:nvSpPr>
        <p:spPr/>
        <p:txBody>
          <a:bodyPr/>
          <a:lstStyle/>
          <a:p>
            <a:r>
              <a:rPr lang="en-US"/>
              <a:t>MM.DD.YYYY</a:t>
            </a:r>
          </a:p>
        </p:txBody>
      </p:sp>
      <p:sp>
        <p:nvSpPr>
          <p:cNvPr id="11" name="Footer Placeholder 10"/>
          <p:cNvSpPr>
            <a:spLocks noGrp="1"/>
          </p:cNvSpPr>
          <p:nvPr>
            <p:ph type="ftr" sz="quarter" idx="11"/>
          </p:nvPr>
        </p:nvSpPr>
        <p:spPr/>
        <p:txBody>
          <a:bodyPr/>
          <a:lstStyle/>
          <a:p>
            <a:r>
              <a:rPr lang="en-US"/>
              <a:t>Presentation title</a:t>
            </a:r>
          </a:p>
        </p:txBody>
      </p:sp>
      <p:sp>
        <p:nvSpPr>
          <p:cNvPr id="12" name="Slide Number Placeholder 11"/>
          <p:cNvSpPr>
            <a:spLocks noGrp="1"/>
          </p:cNvSpPr>
          <p:nvPr>
            <p:ph type="sldNum" sz="quarter" idx="12"/>
          </p:nvPr>
        </p:nvSpPr>
        <p:spPr/>
        <p:txBody>
          <a:bodyPr/>
          <a:lstStyle/>
          <a:p>
            <a:fld id="{EF03F2D8-09E8-4F65-B5E4-919B7BA10877}" type="slidenum">
              <a:rPr lang="en-US" smtClean="0"/>
              <a:pPr/>
              <a:t>‹#›</a:t>
            </a:fld>
            <a:endParaRPr lang="en-US"/>
          </a:p>
        </p:txBody>
      </p:sp>
    </p:spTree>
    <p:extLst>
      <p:ext uri="{BB962C8B-B14F-4D97-AF65-F5344CB8AC3E}">
        <p14:creationId xmlns:p14="http://schemas.microsoft.com/office/powerpoint/2010/main" val="33664024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6A94D-E360-5258-63CA-B62B369C731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C447E9F-38AC-CC56-1059-5EFAB2A73D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2A329AF-A79B-3213-AEAC-CE4C106B15F8}"/>
              </a:ext>
            </a:extLst>
          </p:cNvPr>
          <p:cNvSpPr>
            <a:spLocks noGrp="1"/>
          </p:cNvSpPr>
          <p:nvPr>
            <p:ph type="dt" sz="half" idx="10"/>
          </p:nvPr>
        </p:nvSpPr>
        <p:spPr/>
        <p:txBody>
          <a:bodyPr/>
          <a:lstStyle/>
          <a:p>
            <a:fld id="{F76DC3AA-EB3A-46E1-8B56-03A0C8A00B3A}" type="datetimeFigureOut">
              <a:rPr lang="en-US" smtClean="0"/>
              <a:t>8/19/2026</a:t>
            </a:fld>
            <a:endParaRPr lang="en-US"/>
          </a:p>
        </p:txBody>
      </p:sp>
      <p:sp>
        <p:nvSpPr>
          <p:cNvPr id="5" name="Footer Placeholder 4">
            <a:extLst>
              <a:ext uri="{FF2B5EF4-FFF2-40B4-BE49-F238E27FC236}">
                <a16:creationId xmlns:a16="http://schemas.microsoft.com/office/drawing/2014/main" id="{AD255AFC-322B-4140-3853-3DCA16EC77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55E4E9-CDC1-B42A-0120-5F3AD921E5B2}"/>
              </a:ext>
            </a:extLst>
          </p:cNvPr>
          <p:cNvSpPr>
            <a:spLocks noGrp="1"/>
          </p:cNvSpPr>
          <p:nvPr>
            <p:ph type="sldNum" sz="quarter" idx="12"/>
          </p:nvPr>
        </p:nvSpPr>
        <p:spPr/>
        <p:txBody>
          <a:bodyPr/>
          <a:lstStyle/>
          <a:p>
            <a:fld id="{DDADA2F8-E381-454F-A0E9-7362B85DDB9A}" type="slidenum">
              <a:rPr lang="en-US" smtClean="0"/>
              <a:t>‹#›</a:t>
            </a:fld>
            <a:endParaRPr lang="en-US"/>
          </a:p>
        </p:txBody>
      </p:sp>
    </p:spTree>
    <p:extLst>
      <p:ext uri="{BB962C8B-B14F-4D97-AF65-F5344CB8AC3E}">
        <p14:creationId xmlns:p14="http://schemas.microsoft.com/office/powerpoint/2010/main" val="220190613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88896-C3C7-4C45-2438-F7E0B268D3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922DB2-626C-9343-DC05-A375959C0E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72CF47-D9BA-E8A9-44D3-552D4430363E}"/>
              </a:ext>
            </a:extLst>
          </p:cNvPr>
          <p:cNvSpPr>
            <a:spLocks noGrp="1"/>
          </p:cNvSpPr>
          <p:nvPr>
            <p:ph type="dt" sz="half" idx="10"/>
          </p:nvPr>
        </p:nvSpPr>
        <p:spPr/>
        <p:txBody>
          <a:bodyPr/>
          <a:lstStyle/>
          <a:p>
            <a:fld id="{F76DC3AA-EB3A-46E1-8B56-03A0C8A00B3A}" type="datetimeFigureOut">
              <a:rPr lang="en-US" smtClean="0"/>
              <a:t>8/19/2026</a:t>
            </a:fld>
            <a:endParaRPr lang="en-US"/>
          </a:p>
        </p:txBody>
      </p:sp>
      <p:sp>
        <p:nvSpPr>
          <p:cNvPr id="5" name="Footer Placeholder 4">
            <a:extLst>
              <a:ext uri="{FF2B5EF4-FFF2-40B4-BE49-F238E27FC236}">
                <a16:creationId xmlns:a16="http://schemas.microsoft.com/office/drawing/2014/main" id="{C3A1D5D6-F6B9-C8DD-4C59-981A89D375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FBDBCE-94D0-E301-C7C0-98E312AAD7AA}"/>
              </a:ext>
            </a:extLst>
          </p:cNvPr>
          <p:cNvSpPr>
            <a:spLocks noGrp="1"/>
          </p:cNvSpPr>
          <p:nvPr>
            <p:ph type="sldNum" sz="quarter" idx="12"/>
          </p:nvPr>
        </p:nvSpPr>
        <p:spPr/>
        <p:txBody>
          <a:bodyPr/>
          <a:lstStyle/>
          <a:p>
            <a:fld id="{DDADA2F8-E381-454F-A0E9-7362B85DDB9A}" type="slidenum">
              <a:rPr lang="en-US" smtClean="0"/>
              <a:t>‹#›</a:t>
            </a:fld>
            <a:endParaRPr lang="en-US"/>
          </a:p>
        </p:txBody>
      </p:sp>
    </p:spTree>
    <p:extLst>
      <p:ext uri="{BB962C8B-B14F-4D97-AF65-F5344CB8AC3E}">
        <p14:creationId xmlns:p14="http://schemas.microsoft.com/office/powerpoint/2010/main" val="8629706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9F339-323A-02E5-3E2B-F5A489CF847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60FAD0E-7328-095B-9F6C-AA3C6CAEA9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37FAA5-84DD-4EAD-B4F7-A82F464C6761}"/>
              </a:ext>
            </a:extLst>
          </p:cNvPr>
          <p:cNvSpPr>
            <a:spLocks noGrp="1"/>
          </p:cNvSpPr>
          <p:nvPr>
            <p:ph type="dt" sz="half" idx="10"/>
          </p:nvPr>
        </p:nvSpPr>
        <p:spPr/>
        <p:txBody>
          <a:bodyPr/>
          <a:lstStyle/>
          <a:p>
            <a:fld id="{F76DC3AA-EB3A-46E1-8B56-03A0C8A00B3A}" type="datetimeFigureOut">
              <a:rPr lang="en-US" smtClean="0"/>
              <a:t>8/19/2026</a:t>
            </a:fld>
            <a:endParaRPr lang="en-US"/>
          </a:p>
        </p:txBody>
      </p:sp>
      <p:sp>
        <p:nvSpPr>
          <p:cNvPr id="5" name="Footer Placeholder 4">
            <a:extLst>
              <a:ext uri="{FF2B5EF4-FFF2-40B4-BE49-F238E27FC236}">
                <a16:creationId xmlns:a16="http://schemas.microsoft.com/office/drawing/2014/main" id="{3A498041-0499-E4D9-E479-9530348120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92438A-6957-8F37-2FD9-E83389D2EF51}"/>
              </a:ext>
            </a:extLst>
          </p:cNvPr>
          <p:cNvSpPr>
            <a:spLocks noGrp="1"/>
          </p:cNvSpPr>
          <p:nvPr>
            <p:ph type="sldNum" sz="quarter" idx="12"/>
          </p:nvPr>
        </p:nvSpPr>
        <p:spPr/>
        <p:txBody>
          <a:bodyPr/>
          <a:lstStyle/>
          <a:p>
            <a:fld id="{DDADA2F8-E381-454F-A0E9-7362B85DDB9A}" type="slidenum">
              <a:rPr lang="en-US" smtClean="0"/>
              <a:t>‹#›</a:t>
            </a:fld>
            <a:endParaRPr lang="en-US"/>
          </a:p>
        </p:txBody>
      </p:sp>
    </p:spTree>
    <p:extLst>
      <p:ext uri="{BB962C8B-B14F-4D97-AF65-F5344CB8AC3E}">
        <p14:creationId xmlns:p14="http://schemas.microsoft.com/office/powerpoint/2010/main" val="248011056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45DF6-66CB-C24F-C9FD-0442ABC890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D0F3C7-E587-2305-A0F5-9A5FEFD4613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35BE794-EDA0-48EB-278C-EF6656A96B4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F12431-5859-F7E5-44E0-9F2EB78CC10F}"/>
              </a:ext>
            </a:extLst>
          </p:cNvPr>
          <p:cNvSpPr>
            <a:spLocks noGrp="1"/>
          </p:cNvSpPr>
          <p:nvPr>
            <p:ph type="dt" sz="half" idx="10"/>
          </p:nvPr>
        </p:nvSpPr>
        <p:spPr/>
        <p:txBody>
          <a:bodyPr/>
          <a:lstStyle/>
          <a:p>
            <a:fld id="{F76DC3AA-EB3A-46E1-8B56-03A0C8A00B3A}" type="datetimeFigureOut">
              <a:rPr lang="en-US" smtClean="0"/>
              <a:t>8/19/2026</a:t>
            </a:fld>
            <a:endParaRPr lang="en-US"/>
          </a:p>
        </p:txBody>
      </p:sp>
      <p:sp>
        <p:nvSpPr>
          <p:cNvPr id="6" name="Footer Placeholder 5">
            <a:extLst>
              <a:ext uri="{FF2B5EF4-FFF2-40B4-BE49-F238E27FC236}">
                <a16:creationId xmlns:a16="http://schemas.microsoft.com/office/drawing/2014/main" id="{9931FE39-18EF-97C2-CEA1-CF75E4D403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D13F20-17A0-C27D-BBE7-830134C1C540}"/>
              </a:ext>
            </a:extLst>
          </p:cNvPr>
          <p:cNvSpPr>
            <a:spLocks noGrp="1"/>
          </p:cNvSpPr>
          <p:nvPr>
            <p:ph type="sldNum" sz="quarter" idx="12"/>
          </p:nvPr>
        </p:nvSpPr>
        <p:spPr/>
        <p:txBody>
          <a:bodyPr/>
          <a:lstStyle/>
          <a:p>
            <a:fld id="{DDADA2F8-E381-454F-A0E9-7362B85DDB9A}" type="slidenum">
              <a:rPr lang="en-US" smtClean="0"/>
              <a:t>‹#›</a:t>
            </a:fld>
            <a:endParaRPr lang="en-US"/>
          </a:p>
        </p:txBody>
      </p:sp>
    </p:spTree>
    <p:extLst>
      <p:ext uri="{BB962C8B-B14F-4D97-AF65-F5344CB8AC3E}">
        <p14:creationId xmlns:p14="http://schemas.microsoft.com/office/powerpoint/2010/main" val="281976572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24707-3880-4C73-D19A-FE651076CCA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11A0B45-B75E-3C59-3B64-27EC1A2D05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C7FF590-F21E-DCAB-3EA2-E0F85F1641E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7F3C33-54D1-843E-A095-B25EECD229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7E1B4DD-CBBA-3726-9823-19950EF2D1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043306E-7EBF-1C04-DA91-6E3980363DAC}"/>
              </a:ext>
            </a:extLst>
          </p:cNvPr>
          <p:cNvSpPr>
            <a:spLocks noGrp="1"/>
          </p:cNvSpPr>
          <p:nvPr>
            <p:ph type="dt" sz="half" idx="10"/>
          </p:nvPr>
        </p:nvSpPr>
        <p:spPr/>
        <p:txBody>
          <a:bodyPr/>
          <a:lstStyle/>
          <a:p>
            <a:fld id="{F76DC3AA-EB3A-46E1-8B56-03A0C8A00B3A}" type="datetimeFigureOut">
              <a:rPr lang="en-US" smtClean="0"/>
              <a:t>8/19/2026</a:t>
            </a:fld>
            <a:endParaRPr lang="en-US"/>
          </a:p>
        </p:txBody>
      </p:sp>
      <p:sp>
        <p:nvSpPr>
          <p:cNvPr id="8" name="Footer Placeholder 7">
            <a:extLst>
              <a:ext uri="{FF2B5EF4-FFF2-40B4-BE49-F238E27FC236}">
                <a16:creationId xmlns:a16="http://schemas.microsoft.com/office/drawing/2014/main" id="{7A0DCD88-95C0-955D-DBA3-CD38E204BD5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AF6E07-AE3A-4D64-5955-21B0AC0D81EB}"/>
              </a:ext>
            </a:extLst>
          </p:cNvPr>
          <p:cNvSpPr>
            <a:spLocks noGrp="1"/>
          </p:cNvSpPr>
          <p:nvPr>
            <p:ph type="sldNum" sz="quarter" idx="12"/>
          </p:nvPr>
        </p:nvSpPr>
        <p:spPr/>
        <p:txBody>
          <a:bodyPr/>
          <a:lstStyle/>
          <a:p>
            <a:fld id="{DDADA2F8-E381-454F-A0E9-7362B85DDB9A}" type="slidenum">
              <a:rPr lang="en-US" smtClean="0"/>
              <a:t>‹#›</a:t>
            </a:fld>
            <a:endParaRPr lang="en-US"/>
          </a:p>
        </p:txBody>
      </p:sp>
    </p:spTree>
    <p:extLst>
      <p:ext uri="{BB962C8B-B14F-4D97-AF65-F5344CB8AC3E}">
        <p14:creationId xmlns:p14="http://schemas.microsoft.com/office/powerpoint/2010/main" val="30505589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62FF1-D271-1E90-0DA1-00A79D4FD8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CA002B0-F804-213F-5F2D-FF2C2866EE56}"/>
              </a:ext>
            </a:extLst>
          </p:cNvPr>
          <p:cNvSpPr>
            <a:spLocks noGrp="1"/>
          </p:cNvSpPr>
          <p:nvPr>
            <p:ph type="dt" sz="half" idx="10"/>
          </p:nvPr>
        </p:nvSpPr>
        <p:spPr/>
        <p:txBody>
          <a:bodyPr/>
          <a:lstStyle/>
          <a:p>
            <a:fld id="{F76DC3AA-EB3A-46E1-8B56-03A0C8A00B3A}" type="datetimeFigureOut">
              <a:rPr lang="en-US" smtClean="0"/>
              <a:t>8/19/2026</a:t>
            </a:fld>
            <a:endParaRPr lang="en-US"/>
          </a:p>
        </p:txBody>
      </p:sp>
      <p:sp>
        <p:nvSpPr>
          <p:cNvPr id="4" name="Footer Placeholder 3">
            <a:extLst>
              <a:ext uri="{FF2B5EF4-FFF2-40B4-BE49-F238E27FC236}">
                <a16:creationId xmlns:a16="http://schemas.microsoft.com/office/drawing/2014/main" id="{69D22C26-8634-7080-AA1B-CCB7720D478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86B80CB-69AE-D0D1-23EE-E40600E8435A}"/>
              </a:ext>
            </a:extLst>
          </p:cNvPr>
          <p:cNvSpPr>
            <a:spLocks noGrp="1"/>
          </p:cNvSpPr>
          <p:nvPr>
            <p:ph type="sldNum" sz="quarter" idx="12"/>
          </p:nvPr>
        </p:nvSpPr>
        <p:spPr/>
        <p:txBody>
          <a:bodyPr/>
          <a:lstStyle/>
          <a:p>
            <a:fld id="{DDADA2F8-E381-454F-A0E9-7362B85DDB9A}" type="slidenum">
              <a:rPr lang="en-US" smtClean="0"/>
              <a:t>‹#›</a:t>
            </a:fld>
            <a:endParaRPr lang="en-US"/>
          </a:p>
        </p:txBody>
      </p:sp>
    </p:spTree>
    <p:extLst>
      <p:ext uri="{BB962C8B-B14F-4D97-AF65-F5344CB8AC3E}">
        <p14:creationId xmlns:p14="http://schemas.microsoft.com/office/powerpoint/2010/main" val="23760111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677017-666A-E215-E6E4-2D174036842F}"/>
              </a:ext>
            </a:extLst>
          </p:cNvPr>
          <p:cNvSpPr>
            <a:spLocks noGrp="1"/>
          </p:cNvSpPr>
          <p:nvPr>
            <p:ph type="dt" sz="half" idx="10"/>
          </p:nvPr>
        </p:nvSpPr>
        <p:spPr/>
        <p:txBody>
          <a:bodyPr/>
          <a:lstStyle/>
          <a:p>
            <a:fld id="{F76DC3AA-EB3A-46E1-8B56-03A0C8A00B3A}" type="datetimeFigureOut">
              <a:rPr lang="en-US" smtClean="0"/>
              <a:t>8/19/2026</a:t>
            </a:fld>
            <a:endParaRPr lang="en-US"/>
          </a:p>
        </p:txBody>
      </p:sp>
      <p:sp>
        <p:nvSpPr>
          <p:cNvPr id="3" name="Footer Placeholder 2">
            <a:extLst>
              <a:ext uri="{FF2B5EF4-FFF2-40B4-BE49-F238E27FC236}">
                <a16:creationId xmlns:a16="http://schemas.microsoft.com/office/drawing/2014/main" id="{74395427-6B34-A8E9-AF5E-0D2502DE45C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7B9803E-ED3F-FBB9-AA22-1C2AFEE4D18C}"/>
              </a:ext>
            </a:extLst>
          </p:cNvPr>
          <p:cNvSpPr>
            <a:spLocks noGrp="1"/>
          </p:cNvSpPr>
          <p:nvPr>
            <p:ph type="sldNum" sz="quarter" idx="12"/>
          </p:nvPr>
        </p:nvSpPr>
        <p:spPr/>
        <p:txBody>
          <a:bodyPr/>
          <a:lstStyle/>
          <a:p>
            <a:fld id="{DDADA2F8-E381-454F-A0E9-7362B85DDB9A}" type="slidenum">
              <a:rPr lang="en-US" smtClean="0"/>
              <a:t>‹#›</a:t>
            </a:fld>
            <a:endParaRPr lang="en-US"/>
          </a:p>
        </p:txBody>
      </p:sp>
    </p:spTree>
    <p:extLst>
      <p:ext uri="{BB962C8B-B14F-4D97-AF65-F5344CB8AC3E}">
        <p14:creationId xmlns:p14="http://schemas.microsoft.com/office/powerpoint/2010/main" val="211219296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293CB-751A-7511-C9E7-BE628435BE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E102D61-7FB0-92DC-2ADB-0644424E25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76F3A25-2DBC-7781-3316-AD619033D1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F57D57-87DE-AAB9-E2D9-5EFA243702B0}"/>
              </a:ext>
            </a:extLst>
          </p:cNvPr>
          <p:cNvSpPr>
            <a:spLocks noGrp="1"/>
          </p:cNvSpPr>
          <p:nvPr>
            <p:ph type="dt" sz="half" idx="10"/>
          </p:nvPr>
        </p:nvSpPr>
        <p:spPr/>
        <p:txBody>
          <a:bodyPr/>
          <a:lstStyle/>
          <a:p>
            <a:fld id="{F76DC3AA-EB3A-46E1-8B56-03A0C8A00B3A}" type="datetimeFigureOut">
              <a:rPr lang="en-US" smtClean="0"/>
              <a:t>8/19/2026</a:t>
            </a:fld>
            <a:endParaRPr lang="en-US"/>
          </a:p>
        </p:txBody>
      </p:sp>
      <p:sp>
        <p:nvSpPr>
          <p:cNvPr id="6" name="Footer Placeholder 5">
            <a:extLst>
              <a:ext uri="{FF2B5EF4-FFF2-40B4-BE49-F238E27FC236}">
                <a16:creationId xmlns:a16="http://schemas.microsoft.com/office/drawing/2014/main" id="{22E1C538-381D-FAA1-60E8-2109475B5D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DF98A2-7C75-743E-81E2-E9AA17817222}"/>
              </a:ext>
            </a:extLst>
          </p:cNvPr>
          <p:cNvSpPr>
            <a:spLocks noGrp="1"/>
          </p:cNvSpPr>
          <p:nvPr>
            <p:ph type="sldNum" sz="quarter" idx="12"/>
          </p:nvPr>
        </p:nvSpPr>
        <p:spPr/>
        <p:txBody>
          <a:bodyPr/>
          <a:lstStyle/>
          <a:p>
            <a:fld id="{DDADA2F8-E381-454F-A0E9-7362B85DDB9A}" type="slidenum">
              <a:rPr lang="en-US" smtClean="0"/>
              <a:t>‹#›</a:t>
            </a:fld>
            <a:endParaRPr lang="en-US"/>
          </a:p>
        </p:txBody>
      </p:sp>
    </p:spTree>
    <p:extLst>
      <p:ext uri="{BB962C8B-B14F-4D97-AF65-F5344CB8AC3E}">
        <p14:creationId xmlns:p14="http://schemas.microsoft.com/office/powerpoint/2010/main" val="99806931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F8CAF-7F46-0B24-DF01-8343CA77CB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8EFD690-09CF-7579-D019-1CB7BA2F18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86A59D3-0320-5304-F094-B7104C4E8F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AC5835-AF40-6599-FAED-0A018D8524AF}"/>
              </a:ext>
            </a:extLst>
          </p:cNvPr>
          <p:cNvSpPr>
            <a:spLocks noGrp="1"/>
          </p:cNvSpPr>
          <p:nvPr>
            <p:ph type="dt" sz="half" idx="10"/>
          </p:nvPr>
        </p:nvSpPr>
        <p:spPr/>
        <p:txBody>
          <a:bodyPr/>
          <a:lstStyle/>
          <a:p>
            <a:fld id="{F76DC3AA-EB3A-46E1-8B56-03A0C8A00B3A}" type="datetimeFigureOut">
              <a:rPr lang="en-US" smtClean="0"/>
              <a:t>8/19/2026</a:t>
            </a:fld>
            <a:endParaRPr lang="en-US"/>
          </a:p>
        </p:txBody>
      </p:sp>
      <p:sp>
        <p:nvSpPr>
          <p:cNvPr id="6" name="Footer Placeholder 5">
            <a:extLst>
              <a:ext uri="{FF2B5EF4-FFF2-40B4-BE49-F238E27FC236}">
                <a16:creationId xmlns:a16="http://schemas.microsoft.com/office/drawing/2014/main" id="{4A84E00C-83B8-B56D-DC3E-B341FADAC0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01F3BE-A473-35AE-32A1-F67B106E307F}"/>
              </a:ext>
            </a:extLst>
          </p:cNvPr>
          <p:cNvSpPr>
            <a:spLocks noGrp="1"/>
          </p:cNvSpPr>
          <p:nvPr>
            <p:ph type="sldNum" sz="quarter" idx="12"/>
          </p:nvPr>
        </p:nvSpPr>
        <p:spPr/>
        <p:txBody>
          <a:bodyPr/>
          <a:lstStyle/>
          <a:p>
            <a:fld id="{DDADA2F8-E381-454F-A0E9-7362B85DDB9A}" type="slidenum">
              <a:rPr lang="en-US" smtClean="0"/>
              <a:t>‹#›</a:t>
            </a:fld>
            <a:endParaRPr lang="en-US"/>
          </a:p>
        </p:txBody>
      </p:sp>
    </p:spTree>
    <p:extLst>
      <p:ext uri="{BB962C8B-B14F-4D97-AF65-F5344CB8AC3E}">
        <p14:creationId xmlns:p14="http://schemas.microsoft.com/office/powerpoint/2010/main" val="208505194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A78F0-71E9-467F-14F2-8DCAC6235D4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1CB955A-87A3-D428-D100-663A80B75C0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29A9D1-9AB9-DA36-9C53-DAD6B4F68B2F}"/>
              </a:ext>
            </a:extLst>
          </p:cNvPr>
          <p:cNvSpPr>
            <a:spLocks noGrp="1"/>
          </p:cNvSpPr>
          <p:nvPr>
            <p:ph type="dt" sz="half" idx="10"/>
          </p:nvPr>
        </p:nvSpPr>
        <p:spPr/>
        <p:txBody>
          <a:bodyPr/>
          <a:lstStyle/>
          <a:p>
            <a:fld id="{F76DC3AA-EB3A-46E1-8B56-03A0C8A00B3A}" type="datetimeFigureOut">
              <a:rPr lang="en-US" smtClean="0"/>
              <a:t>8/19/2026</a:t>
            </a:fld>
            <a:endParaRPr lang="en-US"/>
          </a:p>
        </p:txBody>
      </p:sp>
      <p:sp>
        <p:nvSpPr>
          <p:cNvPr id="5" name="Footer Placeholder 4">
            <a:extLst>
              <a:ext uri="{FF2B5EF4-FFF2-40B4-BE49-F238E27FC236}">
                <a16:creationId xmlns:a16="http://schemas.microsoft.com/office/drawing/2014/main" id="{12CFD745-E40A-5E95-A98C-F75C753CD0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A9C88B-994F-5615-DDF0-EDEAF141FBC4}"/>
              </a:ext>
            </a:extLst>
          </p:cNvPr>
          <p:cNvSpPr>
            <a:spLocks noGrp="1"/>
          </p:cNvSpPr>
          <p:nvPr>
            <p:ph type="sldNum" sz="quarter" idx="12"/>
          </p:nvPr>
        </p:nvSpPr>
        <p:spPr/>
        <p:txBody>
          <a:bodyPr/>
          <a:lstStyle/>
          <a:p>
            <a:fld id="{DDADA2F8-E381-454F-A0E9-7362B85DDB9A}" type="slidenum">
              <a:rPr lang="en-US" smtClean="0"/>
              <a:t>‹#›</a:t>
            </a:fld>
            <a:endParaRPr lang="en-US"/>
          </a:p>
        </p:txBody>
      </p:sp>
    </p:spTree>
    <p:extLst>
      <p:ext uri="{BB962C8B-B14F-4D97-AF65-F5344CB8AC3E}">
        <p14:creationId xmlns:p14="http://schemas.microsoft.com/office/powerpoint/2010/main" val="378076255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7E852A-8B5B-6FC0-EADA-07A1688E85A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2049600-4EC3-4577-25A9-08C8FED1BB6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3E3776-8096-3B50-E19D-F180E90AB571}"/>
              </a:ext>
            </a:extLst>
          </p:cNvPr>
          <p:cNvSpPr>
            <a:spLocks noGrp="1"/>
          </p:cNvSpPr>
          <p:nvPr>
            <p:ph type="dt" sz="half" idx="10"/>
          </p:nvPr>
        </p:nvSpPr>
        <p:spPr/>
        <p:txBody>
          <a:bodyPr/>
          <a:lstStyle/>
          <a:p>
            <a:fld id="{F76DC3AA-EB3A-46E1-8B56-03A0C8A00B3A}" type="datetimeFigureOut">
              <a:rPr lang="en-US" smtClean="0"/>
              <a:t>8/19/2026</a:t>
            </a:fld>
            <a:endParaRPr lang="en-US"/>
          </a:p>
        </p:txBody>
      </p:sp>
      <p:sp>
        <p:nvSpPr>
          <p:cNvPr id="5" name="Footer Placeholder 4">
            <a:extLst>
              <a:ext uri="{FF2B5EF4-FFF2-40B4-BE49-F238E27FC236}">
                <a16:creationId xmlns:a16="http://schemas.microsoft.com/office/drawing/2014/main" id="{A7B980DA-6DBE-A96B-8BFA-07EFA25C80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629C72-9E17-1B74-5D05-51C73813DE93}"/>
              </a:ext>
            </a:extLst>
          </p:cNvPr>
          <p:cNvSpPr>
            <a:spLocks noGrp="1"/>
          </p:cNvSpPr>
          <p:nvPr>
            <p:ph type="sldNum" sz="quarter" idx="12"/>
          </p:nvPr>
        </p:nvSpPr>
        <p:spPr/>
        <p:txBody>
          <a:bodyPr/>
          <a:lstStyle/>
          <a:p>
            <a:fld id="{DDADA2F8-E381-454F-A0E9-7362B85DDB9A}" type="slidenum">
              <a:rPr lang="en-US" smtClean="0"/>
              <a:t>‹#›</a:t>
            </a:fld>
            <a:endParaRPr lang="en-US"/>
          </a:p>
        </p:txBody>
      </p:sp>
    </p:spTree>
    <p:extLst>
      <p:ext uri="{BB962C8B-B14F-4D97-AF65-F5344CB8AC3E}">
        <p14:creationId xmlns:p14="http://schemas.microsoft.com/office/powerpoint/2010/main" val="377072808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Table of Content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15EFE35-9932-4EED-ABBE-636CF39D654D}"/>
              </a:ext>
            </a:extLst>
          </p:cNvPr>
          <p:cNvSpPr>
            <a:spLocks noGrp="1"/>
          </p:cNvSpPr>
          <p:nvPr>
            <p:ph type="title"/>
          </p:nvPr>
        </p:nvSpPr>
        <p:spPr>
          <a:xfrm>
            <a:off x="609601" y="363068"/>
            <a:ext cx="10363199" cy="633421"/>
          </a:xfrm>
          <a:prstGeom prst="rect">
            <a:avLst/>
          </a:prstGeom>
        </p:spPr>
        <p:txBody>
          <a:bodyPr>
            <a:noAutofit/>
          </a:bodyPr>
          <a:lstStyle>
            <a:lvl1pPr>
              <a:defRPr spc="0" baseline="0">
                <a:latin typeface="Arial Narrow" panose="020B060602020203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FAC2027E-3384-4EAF-A43F-8225554EE067}"/>
              </a:ext>
            </a:extLst>
          </p:cNvPr>
          <p:cNvSpPr>
            <a:spLocks noGrp="1"/>
          </p:cNvSpPr>
          <p:nvPr>
            <p:ph type="sldNum" sz="quarter" idx="4"/>
          </p:nvPr>
        </p:nvSpPr>
        <p:spPr>
          <a:xfrm>
            <a:off x="187815" y="6521277"/>
            <a:ext cx="329184" cy="163447"/>
          </a:xfrm>
          <a:prstGeom prst="rect">
            <a:avLst/>
          </a:prstGeom>
        </p:spPr>
        <p:txBody>
          <a:bodyPr vert="horz" lIns="0" tIns="0" rIns="0" bIns="0" rtlCol="0" anchor="t" anchorCtr="0">
            <a:noAutofit/>
          </a:bodyPr>
          <a:lstStyle>
            <a:lvl1pPr algn="l">
              <a:defRPr sz="1067">
                <a:solidFill>
                  <a:schemeClr val="accent5"/>
                </a:solidFill>
              </a:defRPr>
            </a:lvl1pPr>
          </a:lstStyle>
          <a:p>
            <a:fld id="{EF03F2D8-09E8-4F65-B5E4-919B7BA10877}" type="slidenum">
              <a:rPr lang="en-US" smtClean="0"/>
              <a:pPr/>
              <a:t>‹#›</a:t>
            </a:fld>
            <a:endParaRPr lang="en-US"/>
          </a:p>
        </p:txBody>
      </p:sp>
      <p:sp>
        <p:nvSpPr>
          <p:cNvPr id="4" name="Text Placeholder 3">
            <a:extLst>
              <a:ext uri="{FF2B5EF4-FFF2-40B4-BE49-F238E27FC236}">
                <a16:creationId xmlns:a16="http://schemas.microsoft.com/office/drawing/2014/main" id="{323585BF-4B61-4EE1-92FA-F2225AC3BEA3}"/>
              </a:ext>
            </a:extLst>
          </p:cNvPr>
          <p:cNvSpPr>
            <a:spLocks noGrp="1"/>
          </p:cNvSpPr>
          <p:nvPr>
            <p:ph type="body" sz="quarter" idx="10"/>
          </p:nvPr>
        </p:nvSpPr>
        <p:spPr>
          <a:xfrm>
            <a:off x="609600" y="1485900"/>
            <a:ext cx="10363200" cy="4734984"/>
          </a:xfrm>
        </p:spPr>
        <p:txBody>
          <a:bodyPr/>
          <a:lstStyle>
            <a:lvl1pPr marL="313259" indent="-313259">
              <a:spcBef>
                <a:spcPts val="1333"/>
              </a:spcBef>
              <a:spcAft>
                <a:spcPts val="0"/>
              </a:spcAft>
              <a:buFont typeface="Arial" panose="020B0604020202020204" pitchFamily="34" charset="0"/>
              <a:buNone/>
              <a:defRPr sz="2400">
                <a:latin typeface="Arial" panose="020B0604020202020204" pitchFamily="34" charset="0"/>
                <a:cs typeface="Arial" panose="020B0604020202020204" pitchFamily="34" charset="0"/>
              </a:defRPr>
            </a:lvl1pPr>
            <a:lvl2pPr marL="681550" indent="-296326">
              <a:spcBef>
                <a:spcPts val="667"/>
              </a:spcBef>
              <a:buSzPct val="75000"/>
              <a:buFont typeface="Courier New" panose="02070309020205020404" pitchFamily="49" charset="0"/>
              <a:buChar char="o"/>
              <a:defRPr sz="1600"/>
            </a:lvl2pPr>
            <a:lvl3pPr marL="1219170" indent="-228594">
              <a:buFont typeface="Wingdings" panose="05000000000000000000" pitchFamily="2" charset="2"/>
              <a:buChar char="§"/>
              <a:defRPr sz="1600"/>
            </a:lvl3pPr>
            <a:lvl4pPr marL="1907070" indent="-224361">
              <a:defRPr/>
            </a:lvl4pPr>
            <a:lvl5pPr marL="2360025" indent="-232828">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282074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2" y="1435100"/>
            <a:ext cx="11018839" cy="16127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18229748"/>
      </p:ext>
    </p:extLst>
  </p:cSld>
  <p:clrMapOvr>
    <a:masterClrMapping/>
  </p:clrMapOvr>
  <p:transition>
    <p:fade/>
  </p:transition>
  <p:hf hdr="0" ftr="0" dt="0"/>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Half Page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6096000" y="0"/>
            <a:ext cx="6096000" cy="6858000"/>
          </a:xfrm>
          <a:solidFill>
            <a:schemeClr val="accent6"/>
          </a:solidFill>
        </p:spPr>
        <p:txBody>
          <a:bodyPr/>
          <a:lstStyle>
            <a:lvl1pPr marL="0" marR="0" indent="0" algn="l" defTabSz="1218834" rtl="0" eaLnBrk="1" fontAlgn="auto" latinLnBrk="0" hangingPunct="1">
              <a:lnSpc>
                <a:spcPct val="100000"/>
              </a:lnSpc>
              <a:spcBef>
                <a:spcPts val="267"/>
              </a:spcBef>
              <a:spcAft>
                <a:spcPts val="0"/>
              </a:spcAft>
              <a:buClrTx/>
              <a:buSzTx/>
              <a:buFont typeface="Arial" panose="020B0604020202020204" pitchFamily="34" charset="0"/>
              <a:buNone/>
              <a:tabLst/>
              <a:defRPr/>
            </a:lvl1pPr>
          </a:lstStyle>
          <a:p>
            <a:r>
              <a:rPr lang="en-US"/>
              <a:t>Click icon to insert photo or illustration image</a:t>
            </a:r>
            <a:br>
              <a:rPr lang="en-US"/>
            </a:br>
            <a:r>
              <a:rPr lang="en-US"/>
              <a:t>Branded image library: avnetbrand.honeycombarchive.com</a:t>
            </a:r>
          </a:p>
        </p:txBody>
      </p:sp>
      <p:sp>
        <p:nvSpPr>
          <p:cNvPr id="2" name="Title 1"/>
          <p:cNvSpPr>
            <a:spLocks noGrp="1"/>
          </p:cNvSpPr>
          <p:nvPr>
            <p:ph type="title"/>
          </p:nvPr>
        </p:nvSpPr>
        <p:spPr>
          <a:xfrm>
            <a:off x="609601" y="381003"/>
            <a:ext cx="5124451" cy="960439"/>
          </a:xfrm>
        </p:spPr>
        <p:txBody>
          <a:bodyPr/>
          <a:lstStyle/>
          <a:p>
            <a:r>
              <a:rPr lang="en-US"/>
              <a:t>Click to edit Master title style</a:t>
            </a:r>
          </a:p>
        </p:txBody>
      </p:sp>
      <p:sp>
        <p:nvSpPr>
          <p:cNvPr id="3" name="Content Placeholder 2"/>
          <p:cNvSpPr>
            <a:spLocks noGrp="1"/>
          </p:cNvSpPr>
          <p:nvPr>
            <p:ph idx="1"/>
          </p:nvPr>
        </p:nvSpPr>
        <p:spPr>
          <a:xfrm>
            <a:off x="609605" y="1720852"/>
            <a:ext cx="5124449" cy="432434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9336077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Line Titl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15EFE35-9932-4EED-ABBE-636CF39D654D}"/>
              </a:ext>
            </a:extLst>
          </p:cNvPr>
          <p:cNvSpPr>
            <a:spLocks noGrp="1"/>
          </p:cNvSpPr>
          <p:nvPr>
            <p:ph type="title"/>
          </p:nvPr>
        </p:nvSpPr>
        <p:spPr>
          <a:xfrm>
            <a:off x="609601" y="363068"/>
            <a:ext cx="10363199" cy="633421"/>
          </a:xfrm>
          <a:prstGeom prst="rect">
            <a:avLst/>
          </a:prstGeom>
        </p:spPr>
        <p:txBody>
          <a:bodyPr>
            <a:noAutofit/>
          </a:bodyPr>
          <a:lstStyle>
            <a:lvl1pPr>
              <a:defRPr spc="0" baseline="0">
                <a:latin typeface="Arial Narrow" panose="020B060602020203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FAC2027E-3384-4EAF-A43F-8225554EE067}"/>
              </a:ext>
            </a:extLst>
          </p:cNvPr>
          <p:cNvSpPr>
            <a:spLocks noGrp="1"/>
          </p:cNvSpPr>
          <p:nvPr>
            <p:ph type="sldNum" sz="quarter" idx="4"/>
          </p:nvPr>
        </p:nvSpPr>
        <p:spPr>
          <a:xfrm>
            <a:off x="187815" y="6521277"/>
            <a:ext cx="329184" cy="163447"/>
          </a:xfrm>
          <a:prstGeom prst="rect">
            <a:avLst/>
          </a:prstGeom>
        </p:spPr>
        <p:txBody>
          <a:bodyPr vert="horz" lIns="0" tIns="0" rIns="0" bIns="0" rtlCol="0" anchor="t" anchorCtr="0">
            <a:noAutofit/>
          </a:bodyPr>
          <a:lstStyle>
            <a:lvl1pPr algn="l">
              <a:defRPr sz="1067">
                <a:solidFill>
                  <a:schemeClr val="accent5"/>
                </a:solidFill>
              </a:defRPr>
            </a:lvl1pPr>
          </a:lstStyle>
          <a:p>
            <a:fld id="{EF03F2D8-09E8-4F65-B5E4-919B7BA10877}" type="slidenum">
              <a:rPr lang="en-US" smtClean="0"/>
              <a:pPr/>
              <a:t>‹#›</a:t>
            </a:fld>
            <a:endParaRPr lang="en-US"/>
          </a:p>
        </p:txBody>
      </p:sp>
      <p:sp>
        <p:nvSpPr>
          <p:cNvPr id="3" name="Content Placeholder 2">
            <a:extLst>
              <a:ext uri="{FF2B5EF4-FFF2-40B4-BE49-F238E27FC236}">
                <a16:creationId xmlns:a16="http://schemas.microsoft.com/office/drawing/2014/main" id="{CEE74680-223A-451C-9541-D747E71E2AF1}"/>
              </a:ext>
            </a:extLst>
          </p:cNvPr>
          <p:cNvSpPr>
            <a:spLocks noGrp="1"/>
          </p:cNvSpPr>
          <p:nvPr>
            <p:ph sz="quarter" idx="10"/>
          </p:nvPr>
        </p:nvSpPr>
        <p:spPr>
          <a:xfrm>
            <a:off x="609600" y="1389888"/>
            <a:ext cx="10363200" cy="4476749"/>
          </a:xfrm>
        </p:spPr>
        <p:txBody>
          <a:bodyPr>
            <a:noAutofit/>
          </a:bodyPr>
          <a:lstStyle>
            <a:lvl1pPr>
              <a:defRPr sz="2667">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065044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1-Line Title">
    <p:bg>
      <p:bgPr>
        <a:solidFill>
          <a:schemeClr val="tx1"/>
        </a:solidFill>
        <a:effectLst/>
      </p:bgPr>
    </p:bg>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FAC2027E-3384-4EAF-A43F-8225554EE067}"/>
              </a:ext>
            </a:extLst>
          </p:cNvPr>
          <p:cNvSpPr>
            <a:spLocks noGrp="1"/>
          </p:cNvSpPr>
          <p:nvPr>
            <p:ph type="sldNum" sz="quarter" idx="4"/>
          </p:nvPr>
        </p:nvSpPr>
        <p:spPr>
          <a:xfrm>
            <a:off x="187815" y="6521277"/>
            <a:ext cx="329184" cy="163447"/>
          </a:xfrm>
          <a:prstGeom prst="rect">
            <a:avLst/>
          </a:prstGeom>
        </p:spPr>
        <p:txBody>
          <a:bodyPr vert="horz" lIns="0" tIns="0" rIns="0" bIns="0" rtlCol="0" anchor="t" anchorCtr="0">
            <a:noAutofit/>
          </a:bodyPr>
          <a:lstStyle>
            <a:lvl1pPr algn="l">
              <a:defRPr sz="1067">
                <a:solidFill>
                  <a:schemeClr val="accent5"/>
                </a:solidFill>
              </a:defRPr>
            </a:lvl1pPr>
          </a:lstStyle>
          <a:p>
            <a:fld id="{EF03F2D8-09E8-4F65-B5E4-919B7BA10877}" type="slidenum">
              <a:rPr lang="en-US" smtClean="0"/>
              <a:pPr/>
              <a:t>‹#›</a:t>
            </a:fld>
            <a:endParaRPr lang="en-US"/>
          </a:p>
        </p:txBody>
      </p:sp>
      <p:sp>
        <p:nvSpPr>
          <p:cNvPr id="3" name="Content Placeholder 2">
            <a:extLst>
              <a:ext uri="{FF2B5EF4-FFF2-40B4-BE49-F238E27FC236}">
                <a16:creationId xmlns:a16="http://schemas.microsoft.com/office/drawing/2014/main" id="{CEE74680-223A-451C-9541-D747E71E2AF1}"/>
              </a:ext>
            </a:extLst>
          </p:cNvPr>
          <p:cNvSpPr>
            <a:spLocks noGrp="1"/>
          </p:cNvSpPr>
          <p:nvPr>
            <p:ph sz="quarter" idx="10"/>
          </p:nvPr>
        </p:nvSpPr>
        <p:spPr>
          <a:xfrm>
            <a:off x="609600" y="1389888"/>
            <a:ext cx="10363200" cy="4476749"/>
          </a:xfrm>
        </p:spPr>
        <p:txBody>
          <a:bodyPr>
            <a:noAutofit/>
          </a:bodyPr>
          <a:lstStyle>
            <a:lvl1pPr>
              <a:defRPr sz="2667">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434619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Line Titl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15EFE35-9932-4EED-ABBE-636CF39D654D}"/>
              </a:ext>
            </a:extLst>
          </p:cNvPr>
          <p:cNvSpPr>
            <a:spLocks noGrp="1"/>
          </p:cNvSpPr>
          <p:nvPr>
            <p:ph type="title"/>
          </p:nvPr>
        </p:nvSpPr>
        <p:spPr>
          <a:xfrm>
            <a:off x="609601" y="363069"/>
            <a:ext cx="10363199" cy="1322297"/>
          </a:xfrm>
          <a:prstGeom prst="rect">
            <a:avLst/>
          </a:prstGeom>
        </p:spPr>
        <p:txBody>
          <a:bodyPr>
            <a:noAutofit/>
          </a:bodyPr>
          <a:lstStyle>
            <a:lvl1pPr>
              <a:defRPr spc="0" baseline="0">
                <a:latin typeface="Arial Narrow" panose="020B060602020203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FAC2027E-3384-4EAF-A43F-8225554EE067}"/>
              </a:ext>
            </a:extLst>
          </p:cNvPr>
          <p:cNvSpPr>
            <a:spLocks noGrp="1"/>
          </p:cNvSpPr>
          <p:nvPr>
            <p:ph type="sldNum" sz="quarter" idx="4"/>
          </p:nvPr>
        </p:nvSpPr>
        <p:spPr>
          <a:xfrm>
            <a:off x="187815" y="6521277"/>
            <a:ext cx="329184" cy="163447"/>
          </a:xfrm>
          <a:prstGeom prst="rect">
            <a:avLst/>
          </a:prstGeom>
        </p:spPr>
        <p:txBody>
          <a:bodyPr vert="horz" lIns="0" tIns="0" rIns="0" bIns="0" rtlCol="0" anchor="t" anchorCtr="0">
            <a:noAutofit/>
          </a:bodyPr>
          <a:lstStyle>
            <a:lvl1pPr algn="l">
              <a:defRPr sz="1067">
                <a:solidFill>
                  <a:schemeClr val="accent5"/>
                </a:solidFill>
              </a:defRPr>
            </a:lvl1pPr>
          </a:lstStyle>
          <a:p>
            <a:fld id="{EF03F2D8-09E8-4F65-B5E4-919B7BA10877}" type="slidenum">
              <a:rPr lang="en-US" smtClean="0"/>
              <a:pPr/>
              <a:t>‹#›</a:t>
            </a:fld>
            <a:endParaRPr lang="en-US"/>
          </a:p>
        </p:txBody>
      </p:sp>
      <p:sp>
        <p:nvSpPr>
          <p:cNvPr id="3" name="Content Placeholder 2">
            <a:extLst>
              <a:ext uri="{FF2B5EF4-FFF2-40B4-BE49-F238E27FC236}">
                <a16:creationId xmlns:a16="http://schemas.microsoft.com/office/drawing/2014/main" id="{6414CB77-5474-46A4-AA4C-09773CDF4E4D}"/>
              </a:ext>
            </a:extLst>
          </p:cNvPr>
          <p:cNvSpPr>
            <a:spLocks noGrp="1"/>
          </p:cNvSpPr>
          <p:nvPr>
            <p:ph sz="quarter" idx="10"/>
          </p:nvPr>
        </p:nvSpPr>
        <p:spPr>
          <a:xfrm>
            <a:off x="609600" y="2013962"/>
            <a:ext cx="10363200" cy="4184649"/>
          </a:xfrm>
        </p:spPr>
        <p:txBody>
          <a:bodyPr>
            <a:noAutofit/>
          </a:bodyPr>
          <a:lstStyle>
            <a:lvl1pPr>
              <a:defRPr sz="2667">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26492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asic">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15EFE35-9932-4EED-ABBE-636CF39D654D}"/>
              </a:ext>
            </a:extLst>
          </p:cNvPr>
          <p:cNvSpPr>
            <a:spLocks noGrp="1"/>
          </p:cNvSpPr>
          <p:nvPr>
            <p:ph type="title" hasCustomPrompt="1"/>
          </p:nvPr>
        </p:nvSpPr>
        <p:spPr>
          <a:xfrm>
            <a:off x="609601" y="363069"/>
            <a:ext cx="10363199" cy="1322297"/>
          </a:xfrm>
          <a:prstGeom prst="rect">
            <a:avLst/>
          </a:prstGeom>
        </p:spPr>
        <p:txBody>
          <a:bodyPr>
            <a:noAutofit/>
          </a:bodyPr>
          <a:lstStyle>
            <a:lvl1pPr>
              <a:defRPr spc="0" baseline="0">
                <a:latin typeface="Arial Narrow" panose="020B0606020202030204" pitchFamily="34" charset="0"/>
              </a:defRPr>
            </a:lvl1pPr>
          </a:lstStyle>
          <a:p>
            <a:r>
              <a:rPr lang="en-US"/>
              <a:t>Click to edit Master title style</a:t>
            </a:r>
            <a:br>
              <a:rPr lang="en-US"/>
            </a:br>
            <a:endParaRPr lang="en-US"/>
          </a:p>
        </p:txBody>
      </p:sp>
      <p:sp>
        <p:nvSpPr>
          <p:cNvPr id="5" name="Slide Number Placeholder 5">
            <a:extLst>
              <a:ext uri="{FF2B5EF4-FFF2-40B4-BE49-F238E27FC236}">
                <a16:creationId xmlns:a16="http://schemas.microsoft.com/office/drawing/2014/main" id="{FAC2027E-3384-4EAF-A43F-8225554EE067}"/>
              </a:ext>
            </a:extLst>
          </p:cNvPr>
          <p:cNvSpPr>
            <a:spLocks noGrp="1"/>
          </p:cNvSpPr>
          <p:nvPr>
            <p:ph type="sldNum" sz="quarter" idx="4"/>
          </p:nvPr>
        </p:nvSpPr>
        <p:spPr>
          <a:xfrm>
            <a:off x="187815" y="6521277"/>
            <a:ext cx="329184" cy="163447"/>
          </a:xfrm>
          <a:prstGeom prst="rect">
            <a:avLst/>
          </a:prstGeom>
        </p:spPr>
        <p:txBody>
          <a:bodyPr vert="horz" lIns="0" tIns="0" rIns="0" bIns="0" rtlCol="0" anchor="t" anchorCtr="0">
            <a:noAutofit/>
          </a:bodyPr>
          <a:lstStyle>
            <a:lvl1pPr algn="l">
              <a:defRPr sz="1067">
                <a:solidFill>
                  <a:schemeClr val="accent5"/>
                </a:solidFill>
              </a:defRPr>
            </a:lvl1pPr>
          </a:lstStyle>
          <a:p>
            <a:fld id="{EF03F2D8-09E8-4F65-B5E4-919B7BA10877}" type="slidenum">
              <a:rPr lang="en-US" smtClean="0"/>
              <a:pPr/>
              <a:t>‹#›</a:t>
            </a:fld>
            <a:endParaRPr lang="en-US"/>
          </a:p>
        </p:txBody>
      </p:sp>
      <p:sp>
        <p:nvSpPr>
          <p:cNvPr id="3" name="Content Placeholder 2">
            <a:extLst>
              <a:ext uri="{FF2B5EF4-FFF2-40B4-BE49-F238E27FC236}">
                <a16:creationId xmlns:a16="http://schemas.microsoft.com/office/drawing/2014/main" id="{32105A18-249A-44A0-90B2-EDCEF78DC8F4}"/>
              </a:ext>
            </a:extLst>
          </p:cNvPr>
          <p:cNvSpPr>
            <a:spLocks noGrp="1"/>
          </p:cNvSpPr>
          <p:nvPr>
            <p:ph sz="quarter" idx="10"/>
          </p:nvPr>
        </p:nvSpPr>
        <p:spPr>
          <a:xfrm>
            <a:off x="609600" y="2008718"/>
            <a:ext cx="10363200" cy="4262967"/>
          </a:xfrm>
        </p:spPr>
        <p:txBody>
          <a:bodyPr>
            <a:noAutofit/>
          </a:bodyPr>
          <a:lstStyle>
            <a:lvl1pPr>
              <a:defRPr sz="1867">
                <a:solidFill>
                  <a:schemeClr val="tx1"/>
                </a:solidFill>
                <a:latin typeface="+mn-lt"/>
              </a:defRPr>
            </a:lvl1pPr>
            <a:lvl2pPr>
              <a:defRPr sz="1867"/>
            </a:lvl2pPr>
            <a:lvl3pPr>
              <a:defRPr sz="1867"/>
            </a:lvl3pPr>
            <a:lvl4pPr>
              <a:defRPr sz="1867"/>
            </a:lvl4pPr>
            <a:lvl5pPr>
              <a:defRPr sz="18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0912502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15EFE35-9932-4EED-ABBE-636CF39D654D}"/>
              </a:ext>
            </a:extLst>
          </p:cNvPr>
          <p:cNvSpPr>
            <a:spLocks noGrp="1"/>
          </p:cNvSpPr>
          <p:nvPr>
            <p:ph type="title"/>
          </p:nvPr>
        </p:nvSpPr>
        <p:spPr>
          <a:xfrm>
            <a:off x="609601" y="363068"/>
            <a:ext cx="10363199" cy="633421"/>
          </a:xfrm>
          <a:prstGeom prst="rect">
            <a:avLst/>
          </a:prstGeom>
        </p:spPr>
        <p:txBody>
          <a:bodyPr>
            <a:noAutofit/>
          </a:bodyPr>
          <a:lstStyle>
            <a:lvl1pPr>
              <a:defRPr spc="0" baseline="0">
                <a:latin typeface="Arial Narrow" panose="020B060602020203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FAC2027E-3384-4EAF-A43F-8225554EE067}"/>
              </a:ext>
            </a:extLst>
          </p:cNvPr>
          <p:cNvSpPr>
            <a:spLocks noGrp="1"/>
          </p:cNvSpPr>
          <p:nvPr>
            <p:ph type="sldNum" sz="quarter" idx="4"/>
          </p:nvPr>
        </p:nvSpPr>
        <p:spPr>
          <a:xfrm>
            <a:off x="187815" y="6521277"/>
            <a:ext cx="329184" cy="163447"/>
          </a:xfrm>
          <a:prstGeom prst="rect">
            <a:avLst/>
          </a:prstGeom>
        </p:spPr>
        <p:txBody>
          <a:bodyPr vert="horz" lIns="0" tIns="0" rIns="0" bIns="0" rtlCol="0" anchor="t" anchorCtr="0">
            <a:noAutofit/>
          </a:bodyPr>
          <a:lstStyle>
            <a:lvl1pPr algn="l">
              <a:defRPr sz="1067">
                <a:solidFill>
                  <a:schemeClr val="accent5"/>
                </a:solidFill>
              </a:defRPr>
            </a:lvl1pPr>
          </a:lstStyle>
          <a:p>
            <a:fld id="{EF03F2D8-09E8-4F65-B5E4-919B7BA10877}" type="slidenum">
              <a:rPr lang="en-US" smtClean="0"/>
              <a:pPr/>
              <a:t>‹#›</a:t>
            </a:fld>
            <a:endParaRPr lang="en-US"/>
          </a:p>
        </p:txBody>
      </p:sp>
      <p:sp>
        <p:nvSpPr>
          <p:cNvPr id="4" name="Text Placeholder 3">
            <a:extLst>
              <a:ext uri="{FF2B5EF4-FFF2-40B4-BE49-F238E27FC236}">
                <a16:creationId xmlns:a16="http://schemas.microsoft.com/office/drawing/2014/main" id="{323585BF-4B61-4EE1-92FA-F2225AC3BEA3}"/>
              </a:ext>
            </a:extLst>
          </p:cNvPr>
          <p:cNvSpPr>
            <a:spLocks noGrp="1"/>
          </p:cNvSpPr>
          <p:nvPr>
            <p:ph type="body" sz="quarter" idx="10"/>
          </p:nvPr>
        </p:nvSpPr>
        <p:spPr>
          <a:xfrm>
            <a:off x="609600" y="1485900"/>
            <a:ext cx="10363200" cy="4734984"/>
          </a:xfrm>
        </p:spPr>
        <p:txBody>
          <a:bodyPr/>
          <a:lstStyle>
            <a:lvl1pPr marL="313259" indent="-313259">
              <a:spcBef>
                <a:spcPts val="1333"/>
              </a:spcBef>
              <a:spcAft>
                <a:spcPts val="0"/>
              </a:spcAft>
              <a:buFont typeface="Arial" panose="020B0604020202020204" pitchFamily="34" charset="0"/>
              <a:buNone/>
              <a:defRPr sz="2400">
                <a:latin typeface="Arial" panose="020B0604020202020204" pitchFamily="34" charset="0"/>
                <a:cs typeface="Arial" panose="020B0604020202020204" pitchFamily="34" charset="0"/>
              </a:defRPr>
            </a:lvl1pPr>
            <a:lvl2pPr marL="681550" indent="-296326">
              <a:spcBef>
                <a:spcPts val="667"/>
              </a:spcBef>
              <a:buSzPct val="75000"/>
              <a:buFont typeface="Wingdings" pitchFamily="2" charset="2"/>
              <a:buChar char="§"/>
              <a:defRPr sz="1600"/>
            </a:lvl2pPr>
            <a:lvl3pPr marL="1219170" indent="-228594">
              <a:buFont typeface="Wingdings" panose="05000000000000000000" pitchFamily="2" charset="2"/>
              <a:buChar char="§"/>
              <a:defRPr sz="1600"/>
            </a:lvl3pPr>
            <a:lvl4pPr marL="1907070" indent="-224361">
              <a:defRPr/>
            </a:lvl4pPr>
            <a:lvl5pPr marL="2360025" indent="-232828">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58427825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Line Title: CV">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15EFE35-9932-4EED-ABBE-636CF39D654D}"/>
              </a:ext>
            </a:extLst>
          </p:cNvPr>
          <p:cNvSpPr>
            <a:spLocks noGrp="1"/>
          </p:cNvSpPr>
          <p:nvPr>
            <p:ph type="title"/>
          </p:nvPr>
        </p:nvSpPr>
        <p:spPr>
          <a:xfrm>
            <a:off x="609601" y="363068"/>
            <a:ext cx="10363199" cy="633421"/>
          </a:xfrm>
          <a:prstGeom prst="rect">
            <a:avLst/>
          </a:prstGeom>
        </p:spPr>
        <p:txBody>
          <a:bodyPr>
            <a:noAutofit/>
          </a:bodyPr>
          <a:lstStyle>
            <a:lvl1pPr>
              <a:defRPr spc="0" baseline="0">
                <a:latin typeface="Arial Narrow" panose="020B060602020203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FAC2027E-3384-4EAF-A43F-8225554EE067}"/>
              </a:ext>
            </a:extLst>
          </p:cNvPr>
          <p:cNvSpPr>
            <a:spLocks noGrp="1"/>
          </p:cNvSpPr>
          <p:nvPr>
            <p:ph type="sldNum" sz="quarter" idx="4"/>
          </p:nvPr>
        </p:nvSpPr>
        <p:spPr>
          <a:xfrm>
            <a:off x="187815" y="6521277"/>
            <a:ext cx="329184" cy="163447"/>
          </a:xfrm>
          <a:prstGeom prst="rect">
            <a:avLst/>
          </a:prstGeom>
        </p:spPr>
        <p:txBody>
          <a:bodyPr vert="horz" lIns="0" tIns="0" rIns="0" bIns="0" rtlCol="0" anchor="t" anchorCtr="0">
            <a:noAutofit/>
          </a:bodyPr>
          <a:lstStyle>
            <a:lvl1pPr algn="l">
              <a:defRPr sz="1067">
                <a:solidFill>
                  <a:schemeClr val="accent5"/>
                </a:solidFill>
              </a:defRPr>
            </a:lvl1pPr>
          </a:lstStyle>
          <a:p>
            <a:fld id="{EF03F2D8-09E8-4F65-B5E4-919B7BA10877}" type="slidenum">
              <a:rPr lang="en-US" smtClean="0"/>
              <a:pPr/>
              <a:t>‹#›</a:t>
            </a:fld>
            <a:endParaRPr lang="en-US"/>
          </a:p>
        </p:txBody>
      </p:sp>
      <p:sp>
        <p:nvSpPr>
          <p:cNvPr id="3" name="Content Placeholder 2">
            <a:extLst>
              <a:ext uri="{FF2B5EF4-FFF2-40B4-BE49-F238E27FC236}">
                <a16:creationId xmlns:a16="http://schemas.microsoft.com/office/drawing/2014/main" id="{CEE74680-223A-451C-9541-D747E71E2AF1}"/>
              </a:ext>
            </a:extLst>
          </p:cNvPr>
          <p:cNvSpPr>
            <a:spLocks noGrp="1"/>
          </p:cNvSpPr>
          <p:nvPr>
            <p:ph sz="quarter" idx="10"/>
          </p:nvPr>
        </p:nvSpPr>
        <p:spPr>
          <a:xfrm>
            <a:off x="609600" y="1389888"/>
            <a:ext cx="10363200" cy="4476749"/>
          </a:xfrm>
        </p:spPr>
        <p:txBody>
          <a:bodyPr>
            <a:noAutofit/>
          </a:bodyPr>
          <a:lstStyle>
            <a:lvl1pPr>
              <a:defRPr sz="2667">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BCC2910F-F578-1040-BCDE-B1E799060916}"/>
              </a:ext>
            </a:extLst>
          </p:cNvPr>
          <p:cNvCxnSpPr>
            <a:cxnSpLocks/>
          </p:cNvCxnSpPr>
          <p:nvPr userDrawn="1"/>
        </p:nvCxnSpPr>
        <p:spPr>
          <a:xfrm>
            <a:off x="0" y="6481233"/>
            <a:ext cx="12192000" cy="0"/>
          </a:xfrm>
          <a:prstGeom prst="line">
            <a:avLst/>
          </a:prstGeom>
          <a:ln w="6350">
            <a:solidFill>
              <a:schemeClr val="accent4"/>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CECE0CC9-923E-1849-9BEE-D2FBFB74637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4867" y="6594532"/>
            <a:ext cx="6015567" cy="319613"/>
          </a:xfrm>
          <a:prstGeom prst="rect">
            <a:avLst/>
          </a:prstGeom>
        </p:spPr>
      </p:pic>
    </p:spTree>
    <p:extLst>
      <p:ext uri="{BB962C8B-B14F-4D97-AF65-F5344CB8AC3E}">
        <p14:creationId xmlns:p14="http://schemas.microsoft.com/office/powerpoint/2010/main" val="248663099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Line Title: CV">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15EFE35-9932-4EED-ABBE-636CF39D654D}"/>
              </a:ext>
            </a:extLst>
          </p:cNvPr>
          <p:cNvSpPr>
            <a:spLocks noGrp="1"/>
          </p:cNvSpPr>
          <p:nvPr>
            <p:ph type="title"/>
          </p:nvPr>
        </p:nvSpPr>
        <p:spPr>
          <a:xfrm>
            <a:off x="609601" y="363069"/>
            <a:ext cx="10363199" cy="1322297"/>
          </a:xfrm>
          <a:prstGeom prst="rect">
            <a:avLst/>
          </a:prstGeom>
        </p:spPr>
        <p:txBody>
          <a:bodyPr>
            <a:noAutofit/>
          </a:bodyPr>
          <a:lstStyle>
            <a:lvl1pPr>
              <a:defRPr spc="0" baseline="0">
                <a:latin typeface="Arial Narrow" panose="020B060602020203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FAC2027E-3384-4EAF-A43F-8225554EE067}"/>
              </a:ext>
            </a:extLst>
          </p:cNvPr>
          <p:cNvSpPr>
            <a:spLocks noGrp="1"/>
          </p:cNvSpPr>
          <p:nvPr>
            <p:ph type="sldNum" sz="quarter" idx="4"/>
          </p:nvPr>
        </p:nvSpPr>
        <p:spPr>
          <a:xfrm>
            <a:off x="187815" y="6521277"/>
            <a:ext cx="329184" cy="163447"/>
          </a:xfrm>
          <a:prstGeom prst="rect">
            <a:avLst/>
          </a:prstGeom>
        </p:spPr>
        <p:txBody>
          <a:bodyPr vert="horz" lIns="0" tIns="0" rIns="0" bIns="0" rtlCol="0" anchor="t" anchorCtr="0">
            <a:noAutofit/>
          </a:bodyPr>
          <a:lstStyle>
            <a:lvl1pPr algn="l">
              <a:defRPr sz="1067">
                <a:solidFill>
                  <a:schemeClr val="accent5"/>
                </a:solidFill>
              </a:defRPr>
            </a:lvl1pPr>
          </a:lstStyle>
          <a:p>
            <a:fld id="{EF03F2D8-09E8-4F65-B5E4-919B7BA10877}" type="slidenum">
              <a:rPr lang="en-US" smtClean="0"/>
              <a:pPr/>
              <a:t>‹#›</a:t>
            </a:fld>
            <a:endParaRPr lang="en-US"/>
          </a:p>
        </p:txBody>
      </p:sp>
      <p:sp>
        <p:nvSpPr>
          <p:cNvPr id="3" name="Content Placeholder 2">
            <a:extLst>
              <a:ext uri="{FF2B5EF4-FFF2-40B4-BE49-F238E27FC236}">
                <a16:creationId xmlns:a16="http://schemas.microsoft.com/office/drawing/2014/main" id="{6414CB77-5474-46A4-AA4C-09773CDF4E4D}"/>
              </a:ext>
            </a:extLst>
          </p:cNvPr>
          <p:cNvSpPr>
            <a:spLocks noGrp="1"/>
          </p:cNvSpPr>
          <p:nvPr>
            <p:ph sz="quarter" idx="10"/>
          </p:nvPr>
        </p:nvSpPr>
        <p:spPr>
          <a:xfrm>
            <a:off x="609600" y="2013962"/>
            <a:ext cx="10363200" cy="4184649"/>
          </a:xfrm>
        </p:spPr>
        <p:txBody>
          <a:bodyPr>
            <a:noAutofit/>
          </a:bodyPr>
          <a:lstStyle>
            <a:lvl1pPr>
              <a:defRPr sz="2667">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45FBA835-85F5-A942-8813-475FCDC02050}"/>
              </a:ext>
            </a:extLst>
          </p:cNvPr>
          <p:cNvCxnSpPr>
            <a:cxnSpLocks/>
          </p:cNvCxnSpPr>
          <p:nvPr userDrawn="1"/>
        </p:nvCxnSpPr>
        <p:spPr>
          <a:xfrm>
            <a:off x="0" y="6481233"/>
            <a:ext cx="12192000" cy="0"/>
          </a:xfrm>
          <a:prstGeom prst="line">
            <a:avLst/>
          </a:prstGeom>
          <a:ln w="6350">
            <a:solidFill>
              <a:schemeClr val="accent4"/>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3BB05240-8C7B-7741-B26C-17D061DD3F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4867" y="6594532"/>
            <a:ext cx="6015567" cy="319613"/>
          </a:xfrm>
          <a:prstGeom prst="rect">
            <a:avLst/>
          </a:prstGeom>
        </p:spPr>
      </p:pic>
    </p:spTree>
    <p:extLst>
      <p:ext uri="{BB962C8B-B14F-4D97-AF65-F5344CB8AC3E}">
        <p14:creationId xmlns:p14="http://schemas.microsoft.com/office/powerpoint/2010/main" val="10199367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asic: CV">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15EFE35-9932-4EED-ABBE-636CF39D654D}"/>
              </a:ext>
            </a:extLst>
          </p:cNvPr>
          <p:cNvSpPr>
            <a:spLocks noGrp="1"/>
          </p:cNvSpPr>
          <p:nvPr>
            <p:ph type="title" hasCustomPrompt="1"/>
          </p:nvPr>
        </p:nvSpPr>
        <p:spPr>
          <a:xfrm>
            <a:off x="609601" y="363069"/>
            <a:ext cx="10363199" cy="1322297"/>
          </a:xfrm>
          <a:prstGeom prst="rect">
            <a:avLst/>
          </a:prstGeom>
        </p:spPr>
        <p:txBody>
          <a:bodyPr>
            <a:noAutofit/>
          </a:bodyPr>
          <a:lstStyle>
            <a:lvl1pPr>
              <a:defRPr spc="0" baseline="0">
                <a:latin typeface="Arial Narrow" panose="020B0606020202030204" pitchFamily="34" charset="0"/>
              </a:defRPr>
            </a:lvl1pPr>
          </a:lstStyle>
          <a:p>
            <a:r>
              <a:rPr lang="en-US"/>
              <a:t>Click to edit Master title style</a:t>
            </a:r>
            <a:br>
              <a:rPr lang="en-US"/>
            </a:br>
            <a:endParaRPr lang="en-US"/>
          </a:p>
        </p:txBody>
      </p:sp>
      <p:sp>
        <p:nvSpPr>
          <p:cNvPr id="5" name="Slide Number Placeholder 5">
            <a:extLst>
              <a:ext uri="{FF2B5EF4-FFF2-40B4-BE49-F238E27FC236}">
                <a16:creationId xmlns:a16="http://schemas.microsoft.com/office/drawing/2014/main" id="{FAC2027E-3384-4EAF-A43F-8225554EE067}"/>
              </a:ext>
            </a:extLst>
          </p:cNvPr>
          <p:cNvSpPr>
            <a:spLocks noGrp="1"/>
          </p:cNvSpPr>
          <p:nvPr>
            <p:ph type="sldNum" sz="quarter" idx="4"/>
          </p:nvPr>
        </p:nvSpPr>
        <p:spPr>
          <a:xfrm>
            <a:off x="187815" y="6521277"/>
            <a:ext cx="329184" cy="163447"/>
          </a:xfrm>
          <a:prstGeom prst="rect">
            <a:avLst/>
          </a:prstGeom>
        </p:spPr>
        <p:txBody>
          <a:bodyPr vert="horz" lIns="0" tIns="0" rIns="0" bIns="0" rtlCol="0" anchor="t" anchorCtr="0">
            <a:noAutofit/>
          </a:bodyPr>
          <a:lstStyle>
            <a:lvl1pPr algn="l">
              <a:defRPr sz="1067">
                <a:solidFill>
                  <a:schemeClr val="accent5"/>
                </a:solidFill>
              </a:defRPr>
            </a:lvl1pPr>
          </a:lstStyle>
          <a:p>
            <a:fld id="{EF03F2D8-09E8-4F65-B5E4-919B7BA10877}" type="slidenum">
              <a:rPr lang="en-US" smtClean="0"/>
              <a:pPr/>
              <a:t>‹#›</a:t>
            </a:fld>
            <a:endParaRPr lang="en-US"/>
          </a:p>
        </p:txBody>
      </p:sp>
      <p:sp>
        <p:nvSpPr>
          <p:cNvPr id="3" name="Content Placeholder 2">
            <a:extLst>
              <a:ext uri="{FF2B5EF4-FFF2-40B4-BE49-F238E27FC236}">
                <a16:creationId xmlns:a16="http://schemas.microsoft.com/office/drawing/2014/main" id="{32105A18-249A-44A0-90B2-EDCEF78DC8F4}"/>
              </a:ext>
            </a:extLst>
          </p:cNvPr>
          <p:cNvSpPr>
            <a:spLocks noGrp="1"/>
          </p:cNvSpPr>
          <p:nvPr>
            <p:ph sz="quarter" idx="10"/>
          </p:nvPr>
        </p:nvSpPr>
        <p:spPr>
          <a:xfrm>
            <a:off x="609600" y="2008718"/>
            <a:ext cx="10363200" cy="4262967"/>
          </a:xfrm>
        </p:spPr>
        <p:txBody>
          <a:bodyPr>
            <a:noAutofit/>
          </a:bodyPr>
          <a:lstStyle>
            <a:lvl1pPr>
              <a:defRPr sz="1867">
                <a:solidFill>
                  <a:schemeClr val="tx1"/>
                </a:solidFill>
                <a:latin typeface="+mn-lt"/>
              </a:defRPr>
            </a:lvl1pPr>
            <a:lvl2pPr>
              <a:defRPr sz="1867"/>
            </a:lvl2pPr>
            <a:lvl3pPr>
              <a:defRPr sz="1867"/>
            </a:lvl3pPr>
            <a:lvl4pPr>
              <a:defRPr sz="1867"/>
            </a:lvl4pPr>
            <a:lvl5pPr>
              <a:defRPr sz="18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C2929268-C253-5E45-8E0F-A9E6659BB21B}"/>
              </a:ext>
            </a:extLst>
          </p:cNvPr>
          <p:cNvCxnSpPr>
            <a:cxnSpLocks/>
          </p:cNvCxnSpPr>
          <p:nvPr userDrawn="1"/>
        </p:nvCxnSpPr>
        <p:spPr>
          <a:xfrm>
            <a:off x="0" y="6481233"/>
            <a:ext cx="12192000" cy="0"/>
          </a:xfrm>
          <a:prstGeom prst="line">
            <a:avLst/>
          </a:prstGeom>
          <a:ln w="6350">
            <a:solidFill>
              <a:schemeClr val="accent4"/>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D6614B7A-3CDE-5B4B-B7E4-CA3D5D6194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4867" y="6594532"/>
            <a:ext cx="6015567" cy="319613"/>
          </a:xfrm>
          <a:prstGeom prst="rect">
            <a:avLst/>
          </a:prstGeom>
        </p:spPr>
      </p:pic>
    </p:spTree>
    <p:extLst>
      <p:ext uri="{BB962C8B-B14F-4D97-AF65-F5344CB8AC3E}">
        <p14:creationId xmlns:p14="http://schemas.microsoft.com/office/powerpoint/2010/main" val="253513947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Cover A">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2028966"/>
            <a:ext cx="12192000" cy="4829033"/>
          </a:xfrm>
          <a:prstGeom prst="rect">
            <a:avLst/>
          </a:prstGeom>
          <a:solidFill>
            <a:schemeClr val="accent6">
              <a:alpha val="30000"/>
            </a:schemeClr>
          </a:solidFill>
        </p:spPr>
        <p:txBody>
          <a:bodyPr tIns="914400" bIns="0" anchor="ctr" anchorCtr="0">
            <a:noAutofit/>
          </a:bodyPr>
          <a:lstStyle>
            <a:lvl1pPr algn="ctr">
              <a:spcBef>
                <a:spcPts val="0"/>
              </a:spcBef>
              <a:spcAft>
                <a:spcPts val="0"/>
              </a:spcAft>
              <a:defRPr sz="1200" b="0" i="1" baseline="0">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6" name="Text Placeholder 5">
            <a:extLst>
              <a:ext uri="{FF2B5EF4-FFF2-40B4-BE49-F238E27FC236}">
                <a16:creationId xmlns:a16="http://schemas.microsoft.com/office/drawing/2014/main" id="{8B49E139-ED80-4E3A-817B-42F21564837D}"/>
              </a:ext>
            </a:extLst>
          </p:cNvPr>
          <p:cNvSpPr>
            <a:spLocks noGrp="1"/>
          </p:cNvSpPr>
          <p:nvPr>
            <p:ph type="body" sz="quarter" idx="11"/>
          </p:nvPr>
        </p:nvSpPr>
        <p:spPr>
          <a:xfrm>
            <a:off x="614361" y="1077956"/>
            <a:ext cx="8534400" cy="338667"/>
          </a:xfrm>
          <a:prstGeom prst="rect">
            <a:avLst/>
          </a:prstGeom>
        </p:spPr>
        <p:txBody>
          <a:bodyPr lIns="0" tIns="0" rIns="0" bIns="0">
            <a:noAutofit/>
          </a:bodyPr>
          <a:lstStyle>
            <a:lvl1pPr>
              <a:defRPr sz="2667">
                <a:solidFill>
                  <a:schemeClr val="accent1"/>
                </a:solidFill>
                <a:latin typeface="Arial Narrow" panose="020B0606020202030204" pitchFamily="34" charset="0"/>
              </a:defRPr>
            </a:lvl1pPr>
          </a:lstStyle>
          <a:p>
            <a:pPr lvl="0"/>
            <a:r>
              <a:rPr lang="en-US"/>
              <a:t>Click to edit Master text styles</a:t>
            </a:r>
          </a:p>
        </p:txBody>
      </p:sp>
      <p:sp>
        <p:nvSpPr>
          <p:cNvPr id="12" name="Text Placeholder 11">
            <a:extLst>
              <a:ext uri="{FF2B5EF4-FFF2-40B4-BE49-F238E27FC236}">
                <a16:creationId xmlns:a16="http://schemas.microsoft.com/office/drawing/2014/main" id="{04FDA2D4-B04F-4043-AA72-85D5593FAC83}"/>
              </a:ext>
            </a:extLst>
          </p:cNvPr>
          <p:cNvSpPr>
            <a:spLocks noGrp="1"/>
          </p:cNvSpPr>
          <p:nvPr>
            <p:ph type="body" sz="quarter" idx="12" hasCustomPrompt="1"/>
          </p:nvPr>
        </p:nvSpPr>
        <p:spPr>
          <a:xfrm>
            <a:off x="609600" y="1629390"/>
            <a:ext cx="5486400" cy="208697"/>
          </a:xfrm>
        </p:spPr>
        <p:txBody>
          <a:bodyPr anchor="b"/>
          <a:lstStyle>
            <a:lvl1pPr indent="0">
              <a:defRPr sz="1333" b="0">
                <a:solidFill>
                  <a:schemeClr val="tx1"/>
                </a:solidFill>
                <a:latin typeface="+mn-lt"/>
              </a:defRPr>
            </a:lvl1pPr>
            <a:lvl2pPr indent="0">
              <a:defRPr sz="1333">
                <a:solidFill>
                  <a:schemeClr val="tx1"/>
                </a:solidFill>
                <a:latin typeface="+mn-lt"/>
              </a:defRPr>
            </a:lvl2pPr>
            <a:lvl3pPr indent="0">
              <a:defRPr sz="1333">
                <a:solidFill>
                  <a:schemeClr val="tx1"/>
                </a:solidFill>
                <a:latin typeface="+mn-lt"/>
              </a:defRPr>
            </a:lvl3pPr>
            <a:lvl4pPr indent="0">
              <a:defRPr sz="1333">
                <a:solidFill>
                  <a:schemeClr val="tx1"/>
                </a:solidFill>
                <a:latin typeface="+mn-lt"/>
              </a:defRPr>
            </a:lvl4pPr>
            <a:lvl5pPr indent="0">
              <a:defRPr sz="1333">
                <a:solidFill>
                  <a:schemeClr val="tx1"/>
                </a:solidFill>
                <a:latin typeface="+mn-lt"/>
              </a:defRPr>
            </a:lvl5pPr>
          </a:lstStyle>
          <a:p>
            <a:pPr lvl="0"/>
            <a:r>
              <a:rPr lang="en-US"/>
              <a:t>MM.DD.YYYY  |  Presenter’s Name, Title (optional)</a:t>
            </a:r>
          </a:p>
        </p:txBody>
      </p:sp>
      <p:pic>
        <p:nvPicPr>
          <p:cNvPr id="10" name="Picture 9">
            <a:extLst>
              <a:ext uri="{FF2B5EF4-FFF2-40B4-BE49-F238E27FC236}">
                <a16:creationId xmlns:a16="http://schemas.microsoft.com/office/drawing/2014/main" id="{B98377BD-9535-8B41-B8C2-842C3F3BA1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98764" y="238565"/>
            <a:ext cx="1711837" cy="324932"/>
          </a:xfrm>
          <a:prstGeom prst="rect">
            <a:avLst/>
          </a:prstGeom>
        </p:spPr>
      </p:pic>
      <p:sp>
        <p:nvSpPr>
          <p:cNvPr id="2" name="Title Placeholder 1">
            <a:extLst>
              <a:ext uri="{FF2B5EF4-FFF2-40B4-BE49-F238E27FC236}">
                <a16:creationId xmlns:a16="http://schemas.microsoft.com/office/drawing/2014/main" id="{79CB2938-7BA3-4BD8-79D0-37B4C0BE2ABE}"/>
              </a:ext>
            </a:extLst>
          </p:cNvPr>
          <p:cNvSpPr>
            <a:spLocks noGrp="1"/>
          </p:cNvSpPr>
          <p:nvPr>
            <p:ph type="title"/>
          </p:nvPr>
        </p:nvSpPr>
        <p:spPr>
          <a:xfrm>
            <a:off x="609599" y="365760"/>
            <a:ext cx="10363200" cy="633421"/>
          </a:xfrm>
          <a:prstGeom prst="rect">
            <a:avLst/>
          </a:prstGeom>
        </p:spPr>
        <p:txBody>
          <a:bodyPr vert="horz" wrap="square" lIns="0" tIns="0" rIns="0" bIns="0" rtlCol="0" anchor="t" anchorCtr="0">
            <a:noAutofit/>
          </a:bodyPr>
          <a:lstStyle/>
          <a:p>
            <a:r>
              <a:rPr lang="en-US"/>
              <a:t>Click to edit Master title style</a:t>
            </a:r>
          </a:p>
        </p:txBody>
      </p:sp>
      <p:pic>
        <p:nvPicPr>
          <p:cNvPr id="7" name="Picture 6">
            <a:extLst>
              <a:ext uri="{FF2B5EF4-FFF2-40B4-BE49-F238E27FC236}">
                <a16:creationId xmlns:a16="http://schemas.microsoft.com/office/drawing/2014/main" id="{24958F05-4548-B3B7-0304-4168A238D75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74413" r="61160"/>
          <a:stretch/>
        </p:blipFill>
        <p:spPr>
          <a:xfrm>
            <a:off x="343313" y="288868"/>
            <a:ext cx="292948" cy="566265"/>
          </a:xfrm>
          <a:prstGeom prst="rect">
            <a:avLst/>
          </a:prstGeom>
        </p:spPr>
      </p:pic>
    </p:spTree>
    <p:extLst>
      <p:ext uri="{BB962C8B-B14F-4D97-AF65-F5344CB8AC3E}">
        <p14:creationId xmlns:p14="http://schemas.microsoft.com/office/powerpoint/2010/main" val="227451232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Cover B">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2670048"/>
            <a:ext cx="12192000" cy="3450336"/>
          </a:xfrm>
          <a:prstGeom prst="rect">
            <a:avLst/>
          </a:prstGeom>
          <a:solidFill>
            <a:schemeClr val="accent6">
              <a:alpha val="30000"/>
            </a:schemeClr>
          </a:solidFill>
        </p:spPr>
        <p:txBody>
          <a:bodyPr tIns="914400" bIns="0" anchor="ctr" anchorCtr="0">
            <a:noAutofit/>
          </a:bodyPr>
          <a:lstStyle>
            <a:lvl1pPr algn="ctr">
              <a:spcBef>
                <a:spcPts val="0"/>
              </a:spcBef>
              <a:spcAft>
                <a:spcPts val="0"/>
              </a:spcAft>
              <a:defRPr sz="1200" b="0" i="1" baseline="0">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8" name="Text Placeholder 5">
            <a:extLst>
              <a:ext uri="{FF2B5EF4-FFF2-40B4-BE49-F238E27FC236}">
                <a16:creationId xmlns:a16="http://schemas.microsoft.com/office/drawing/2014/main" id="{78A0C546-60E8-4161-B3DC-79B98BAA816D}"/>
              </a:ext>
            </a:extLst>
          </p:cNvPr>
          <p:cNvSpPr>
            <a:spLocks noGrp="1"/>
          </p:cNvSpPr>
          <p:nvPr>
            <p:ph type="body" sz="quarter" idx="11"/>
          </p:nvPr>
        </p:nvSpPr>
        <p:spPr>
          <a:xfrm>
            <a:off x="614361" y="1077956"/>
            <a:ext cx="8534400" cy="338667"/>
          </a:xfrm>
          <a:prstGeom prst="rect">
            <a:avLst/>
          </a:prstGeom>
        </p:spPr>
        <p:txBody>
          <a:bodyPr lIns="0" tIns="0" rIns="0" bIns="0">
            <a:noAutofit/>
          </a:bodyPr>
          <a:lstStyle>
            <a:lvl1pPr>
              <a:defRPr sz="2667">
                <a:solidFill>
                  <a:schemeClr val="accent1"/>
                </a:solidFill>
                <a:latin typeface="Arial Narrow" panose="020B0606020202030204" pitchFamily="34" charset="0"/>
              </a:defRPr>
            </a:lvl1pPr>
          </a:lstStyle>
          <a:p>
            <a:pPr lvl="0"/>
            <a:r>
              <a:rPr lang="en-US"/>
              <a:t>Click to edit Master text styles</a:t>
            </a:r>
          </a:p>
        </p:txBody>
      </p:sp>
      <p:sp>
        <p:nvSpPr>
          <p:cNvPr id="9" name="Text Placeholder 11">
            <a:extLst>
              <a:ext uri="{FF2B5EF4-FFF2-40B4-BE49-F238E27FC236}">
                <a16:creationId xmlns:a16="http://schemas.microsoft.com/office/drawing/2014/main" id="{18F0DC4C-1FB9-4414-89F1-18478079005C}"/>
              </a:ext>
            </a:extLst>
          </p:cNvPr>
          <p:cNvSpPr>
            <a:spLocks noGrp="1"/>
          </p:cNvSpPr>
          <p:nvPr>
            <p:ph type="body" sz="quarter" idx="12" hasCustomPrompt="1"/>
          </p:nvPr>
        </p:nvSpPr>
        <p:spPr>
          <a:xfrm>
            <a:off x="609600" y="2169823"/>
            <a:ext cx="5486400" cy="251947"/>
          </a:xfrm>
        </p:spPr>
        <p:txBody>
          <a:bodyPr anchor="b"/>
          <a:lstStyle>
            <a:lvl1pPr indent="0">
              <a:defRPr sz="1200" b="0">
                <a:solidFill>
                  <a:schemeClr val="tx1"/>
                </a:solidFill>
                <a:latin typeface="+mn-lt"/>
              </a:defRPr>
            </a:lvl1pPr>
            <a:lvl2pPr indent="0">
              <a:defRPr sz="1333">
                <a:solidFill>
                  <a:schemeClr val="tx1"/>
                </a:solidFill>
                <a:latin typeface="+mn-lt"/>
              </a:defRPr>
            </a:lvl2pPr>
            <a:lvl3pPr indent="0">
              <a:defRPr sz="1333">
                <a:solidFill>
                  <a:schemeClr val="tx1"/>
                </a:solidFill>
                <a:latin typeface="+mn-lt"/>
              </a:defRPr>
            </a:lvl3pPr>
            <a:lvl4pPr indent="0">
              <a:defRPr sz="1333">
                <a:solidFill>
                  <a:schemeClr val="tx1"/>
                </a:solidFill>
                <a:latin typeface="+mn-lt"/>
              </a:defRPr>
            </a:lvl4pPr>
            <a:lvl5pPr indent="0">
              <a:defRPr sz="1333">
                <a:solidFill>
                  <a:schemeClr val="tx1"/>
                </a:solidFill>
                <a:latin typeface="+mn-lt"/>
              </a:defRPr>
            </a:lvl5pPr>
          </a:lstStyle>
          <a:p>
            <a:pPr lvl="0"/>
            <a:r>
              <a:rPr lang="en-US"/>
              <a:t>MM.DD.YYYY  |  Presenter’s Name, Title (optional)</a:t>
            </a:r>
          </a:p>
        </p:txBody>
      </p:sp>
      <p:pic>
        <p:nvPicPr>
          <p:cNvPr id="12" name="Picture 11">
            <a:extLst>
              <a:ext uri="{FF2B5EF4-FFF2-40B4-BE49-F238E27FC236}">
                <a16:creationId xmlns:a16="http://schemas.microsoft.com/office/drawing/2014/main" id="{FD80D2E0-F2FF-2B41-BB22-0CE9E60FBA9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98764" y="1993966"/>
            <a:ext cx="1711837" cy="324932"/>
          </a:xfrm>
          <a:prstGeom prst="rect">
            <a:avLst/>
          </a:prstGeom>
        </p:spPr>
      </p:pic>
      <p:sp>
        <p:nvSpPr>
          <p:cNvPr id="3" name="Title Placeholder 1">
            <a:extLst>
              <a:ext uri="{FF2B5EF4-FFF2-40B4-BE49-F238E27FC236}">
                <a16:creationId xmlns:a16="http://schemas.microsoft.com/office/drawing/2014/main" id="{946B49A3-4B7D-6249-B9B9-5697D83C02BC}"/>
              </a:ext>
            </a:extLst>
          </p:cNvPr>
          <p:cNvSpPr>
            <a:spLocks noGrp="1"/>
          </p:cNvSpPr>
          <p:nvPr>
            <p:ph type="title"/>
          </p:nvPr>
        </p:nvSpPr>
        <p:spPr>
          <a:xfrm>
            <a:off x="609599" y="365760"/>
            <a:ext cx="10363200" cy="633421"/>
          </a:xfrm>
          <a:prstGeom prst="rect">
            <a:avLst/>
          </a:prstGeom>
        </p:spPr>
        <p:txBody>
          <a:bodyPr vert="horz" wrap="square" lIns="0" tIns="0" rIns="0" bIns="0" rtlCol="0" anchor="t" anchorCtr="0">
            <a:noAutofit/>
          </a:bodyPr>
          <a:lstStyle/>
          <a:p>
            <a:r>
              <a:rPr lang="en-US"/>
              <a:t>Click to edit Master title style</a:t>
            </a:r>
          </a:p>
        </p:txBody>
      </p:sp>
      <p:pic>
        <p:nvPicPr>
          <p:cNvPr id="6" name="Picture 5">
            <a:extLst>
              <a:ext uri="{FF2B5EF4-FFF2-40B4-BE49-F238E27FC236}">
                <a16:creationId xmlns:a16="http://schemas.microsoft.com/office/drawing/2014/main" id="{6F09FA76-8230-42A5-8B66-6F71EDD891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74413" r="61160"/>
          <a:stretch/>
        </p:blipFill>
        <p:spPr>
          <a:xfrm>
            <a:off x="343313" y="288868"/>
            <a:ext cx="292948" cy="566265"/>
          </a:xfrm>
          <a:prstGeom prst="rect">
            <a:avLst/>
          </a:prstGeom>
        </p:spPr>
      </p:pic>
    </p:spTree>
    <p:extLst>
      <p:ext uri="{BB962C8B-B14F-4D97-AF65-F5344CB8AC3E}">
        <p14:creationId xmlns:p14="http://schemas.microsoft.com/office/powerpoint/2010/main" val="53417678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Callout 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68242AB-AB01-4451-B902-E4A361C5F39D}"/>
              </a:ext>
            </a:extLst>
          </p:cNvPr>
          <p:cNvSpPr>
            <a:spLocks noGrp="1"/>
          </p:cNvSpPr>
          <p:nvPr>
            <p:ph type="body" sz="quarter" idx="10"/>
          </p:nvPr>
        </p:nvSpPr>
        <p:spPr>
          <a:xfrm>
            <a:off x="609599" y="1233352"/>
            <a:ext cx="10363199" cy="5084973"/>
          </a:xfrm>
          <a:prstGeom prst="rect">
            <a:avLst/>
          </a:prstGeom>
        </p:spPr>
        <p:txBody>
          <a:bodyPr>
            <a:noAutofit/>
          </a:bodyPr>
          <a:lstStyle>
            <a:lvl1pPr>
              <a:defRPr sz="2133">
                <a:solidFill>
                  <a:schemeClr val="bg1"/>
                </a:solidFill>
                <a:latin typeface="+mn-lt"/>
              </a:defRPr>
            </a:lvl1pPr>
            <a:lvl2pPr>
              <a:defRPr sz="2133">
                <a:solidFill>
                  <a:schemeClr val="bg1"/>
                </a:solidFill>
              </a:defRPr>
            </a:lvl2pPr>
            <a:lvl3pPr>
              <a:defRPr sz="2133">
                <a:solidFill>
                  <a:schemeClr val="bg1"/>
                </a:solidFill>
              </a:defRPr>
            </a:lvl3pPr>
            <a:lvl4pPr>
              <a:defRPr sz="2133">
                <a:solidFill>
                  <a:schemeClr val="bg1"/>
                </a:solidFill>
              </a:defRPr>
            </a:lvl4pPr>
            <a:lvl5pPr>
              <a:defRPr sz="2133">
                <a:solidFill>
                  <a:schemeClr val="bg1"/>
                </a:solidFill>
              </a:defRPr>
            </a:lvl5pPr>
          </a:lstStyle>
          <a:p>
            <a:pPr lvl="0"/>
            <a:r>
              <a:rPr lang="en-US"/>
              <a:t>Click to edit Master text styles</a:t>
            </a:r>
          </a:p>
        </p:txBody>
      </p:sp>
      <p:sp>
        <p:nvSpPr>
          <p:cNvPr id="11" name="Rectangle 10">
            <a:extLst>
              <a:ext uri="{FF2B5EF4-FFF2-40B4-BE49-F238E27FC236}">
                <a16:creationId xmlns:a16="http://schemas.microsoft.com/office/drawing/2014/main" id="{5BC36004-BF23-4E5B-8782-6D3339839081}"/>
              </a:ext>
            </a:extLst>
          </p:cNvPr>
          <p:cNvSpPr>
            <a:spLocks/>
          </p:cNvSpPr>
          <p:nvPr/>
        </p:nvSpPr>
        <p:spPr>
          <a:xfrm>
            <a:off x="11369041" y="147093"/>
            <a:ext cx="822959" cy="743060"/>
          </a:xfrm>
          <a:prstGeom prst="rect">
            <a:avLst/>
          </a:prstGeom>
          <a:solidFill>
            <a:schemeClr val="tx1"/>
          </a:solidFill>
        </p:spPr>
        <p:txBody>
          <a:bodyPr wrap="square" rtlCol="0" anchor="ctr" anchorCtr="0">
            <a:noAutofit/>
          </a:bodyPr>
          <a:lstStyle/>
          <a:p>
            <a:pPr algn="ctr"/>
            <a:endParaRPr lang="en-US" sz="1600" err="1">
              <a:solidFill>
                <a:schemeClr val="bg1"/>
              </a:solidFill>
            </a:endParaRPr>
          </a:p>
        </p:txBody>
      </p:sp>
      <p:sp>
        <p:nvSpPr>
          <p:cNvPr id="3" name="Title Placeholder 1">
            <a:extLst>
              <a:ext uri="{FF2B5EF4-FFF2-40B4-BE49-F238E27FC236}">
                <a16:creationId xmlns:a16="http://schemas.microsoft.com/office/drawing/2014/main" id="{B0E7C3FA-83FB-8133-DFCB-63A1F248B06F}"/>
              </a:ext>
            </a:extLst>
          </p:cNvPr>
          <p:cNvSpPr>
            <a:spLocks noGrp="1"/>
          </p:cNvSpPr>
          <p:nvPr>
            <p:ph type="title"/>
          </p:nvPr>
        </p:nvSpPr>
        <p:spPr>
          <a:xfrm>
            <a:off x="609599" y="365760"/>
            <a:ext cx="10363200" cy="633421"/>
          </a:xfrm>
          <a:prstGeom prst="rect">
            <a:avLst/>
          </a:prstGeom>
        </p:spPr>
        <p:txBody>
          <a:bodyPr vert="horz" wrap="square" lIns="0" tIns="0" rIns="0" bIns="0" rtlCol="0" anchor="t" anchorCtr="0">
            <a:noAutofit/>
          </a:bodyPr>
          <a:lstStyle>
            <a:lvl1pPr>
              <a:defRPr>
                <a:solidFill>
                  <a:schemeClr val="bg1"/>
                </a:solidFill>
              </a:defRPr>
            </a:lvl1pPr>
          </a:lstStyle>
          <a:p>
            <a:r>
              <a:rPr lang="en-US"/>
              <a:t>Click to edit Master title style</a:t>
            </a:r>
          </a:p>
        </p:txBody>
      </p:sp>
      <p:pic>
        <p:nvPicPr>
          <p:cNvPr id="4" name="Picture 3">
            <a:extLst>
              <a:ext uri="{FF2B5EF4-FFF2-40B4-BE49-F238E27FC236}">
                <a16:creationId xmlns:a16="http://schemas.microsoft.com/office/drawing/2014/main" id="{238A684D-9F58-A481-F3EC-EB9D2E83185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74413" r="61160"/>
          <a:stretch/>
        </p:blipFill>
        <p:spPr>
          <a:xfrm>
            <a:off x="353324" y="288868"/>
            <a:ext cx="282937" cy="546915"/>
          </a:xfrm>
          <a:prstGeom prst="rect">
            <a:avLst/>
          </a:prstGeom>
        </p:spPr>
      </p:pic>
      <p:pic>
        <p:nvPicPr>
          <p:cNvPr id="2" name="Picture 1">
            <a:extLst>
              <a:ext uri="{FF2B5EF4-FFF2-40B4-BE49-F238E27FC236}">
                <a16:creationId xmlns:a16="http://schemas.microsoft.com/office/drawing/2014/main" id="{7301C7E9-B58B-B678-7531-5EDB3C52759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459018" y="455897"/>
            <a:ext cx="651447" cy="143143"/>
          </a:xfrm>
          <a:prstGeom prst="rect">
            <a:avLst/>
          </a:prstGeom>
        </p:spPr>
      </p:pic>
    </p:spTree>
    <p:extLst>
      <p:ext uri="{BB962C8B-B14F-4D97-AF65-F5344CB8AC3E}">
        <p14:creationId xmlns:p14="http://schemas.microsoft.com/office/powerpoint/2010/main" val="194960678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Callout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AD718BCA-481E-410F-9532-460AC4047CAC}"/>
              </a:ext>
            </a:extLst>
          </p:cNvPr>
          <p:cNvSpPr>
            <a:spLocks noGrp="1"/>
          </p:cNvSpPr>
          <p:nvPr>
            <p:ph type="body" sz="quarter" idx="10"/>
          </p:nvPr>
        </p:nvSpPr>
        <p:spPr>
          <a:xfrm>
            <a:off x="609599" y="1233352"/>
            <a:ext cx="10363199" cy="5084973"/>
          </a:xfrm>
          <a:prstGeom prst="rect">
            <a:avLst/>
          </a:prstGeom>
        </p:spPr>
        <p:txBody>
          <a:bodyPr>
            <a:noAutofit/>
          </a:bodyPr>
          <a:lstStyle>
            <a:lvl1pPr>
              <a:defRPr sz="2133">
                <a:solidFill>
                  <a:schemeClr val="bg1"/>
                </a:solidFill>
                <a:latin typeface="+mn-lt"/>
              </a:defRPr>
            </a:lvl1pPr>
            <a:lvl2pPr>
              <a:defRPr sz="2133">
                <a:solidFill>
                  <a:schemeClr val="bg1"/>
                </a:solidFill>
              </a:defRPr>
            </a:lvl2pPr>
            <a:lvl3pPr>
              <a:defRPr sz="2133">
                <a:solidFill>
                  <a:schemeClr val="bg1"/>
                </a:solidFill>
              </a:defRPr>
            </a:lvl3pPr>
            <a:lvl4pPr>
              <a:defRPr sz="2133">
                <a:solidFill>
                  <a:schemeClr val="bg1"/>
                </a:solidFill>
              </a:defRPr>
            </a:lvl4pPr>
            <a:lvl5pPr>
              <a:defRPr sz="2133">
                <a:solidFill>
                  <a:schemeClr val="bg1"/>
                </a:solidFill>
              </a:defRPr>
            </a:lvl5pPr>
          </a:lstStyle>
          <a:p>
            <a:pPr lvl="0"/>
            <a:r>
              <a:rPr lang="en-US"/>
              <a:t>Click to edit Master text styles</a:t>
            </a:r>
          </a:p>
        </p:txBody>
      </p:sp>
      <p:sp>
        <p:nvSpPr>
          <p:cNvPr id="13" name="Rectangle 12">
            <a:extLst>
              <a:ext uri="{FF2B5EF4-FFF2-40B4-BE49-F238E27FC236}">
                <a16:creationId xmlns:a16="http://schemas.microsoft.com/office/drawing/2014/main" id="{9B82198A-2158-BD44-B472-B84A4288148F}"/>
              </a:ext>
            </a:extLst>
          </p:cNvPr>
          <p:cNvSpPr>
            <a:spLocks/>
          </p:cNvSpPr>
          <p:nvPr/>
        </p:nvSpPr>
        <p:spPr>
          <a:xfrm>
            <a:off x="11369041" y="147093"/>
            <a:ext cx="822959" cy="743060"/>
          </a:xfrm>
          <a:prstGeom prst="rect">
            <a:avLst/>
          </a:prstGeom>
          <a:solidFill>
            <a:schemeClr val="tx1"/>
          </a:solidFill>
        </p:spPr>
        <p:txBody>
          <a:bodyPr wrap="square" rtlCol="0" anchor="ctr" anchorCtr="0">
            <a:noAutofit/>
          </a:bodyPr>
          <a:lstStyle/>
          <a:p>
            <a:pPr algn="ctr"/>
            <a:endParaRPr lang="en-US" sz="1600" err="1">
              <a:solidFill>
                <a:schemeClr val="bg1"/>
              </a:solidFill>
            </a:endParaRPr>
          </a:p>
        </p:txBody>
      </p:sp>
      <p:sp>
        <p:nvSpPr>
          <p:cNvPr id="3" name="Title Placeholder 1">
            <a:extLst>
              <a:ext uri="{FF2B5EF4-FFF2-40B4-BE49-F238E27FC236}">
                <a16:creationId xmlns:a16="http://schemas.microsoft.com/office/drawing/2014/main" id="{9B11FD71-AC2C-D564-FD0C-DEFD586E30EA}"/>
              </a:ext>
            </a:extLst>
          </p:cNvPr>
          <p:cNvSpPr>
            <a:spLocks noGrp="1"/>
          </p:cNvSpPr>
          <p:nvPr>
            <p:ph type="title"/>
          </p:nvPr>
        </p:nvSpPr>
        <p:spPr>
          <a:xfrm>
            <a:off x="609599" y="365760"/>
            <a:ext cx="10363200" cy="633421"/>
          </a:xfrm>
          <a:prstGeom prst="rect">
            <a:avLst/>
          </a:prstGeom>
        </p:spPr>
        <p:txBody>
          <a:bodyPr vert="horz" wrap="square" lIns="0" tIns="0" rIns="0" bIns="0" rtlCol="0" anchor="t" anchorCtr="0">
            <a:noAutofit/>
          </a:bodyPr>
          <a:lstStyle>
            <a:lvl1pPr>
              <a:defRPr>
                <a:solidFill>
                  <a:schemeClr val="bg1"/>
                </a:solidFill>
              </a:defRPr>
            </a:lvl1pPr>
          </a:lstStyle>
          <a:p>
            <a:r>
              <a:rPr lang="en-US"/>
              <a:t>Click to edit Master title style</a:t>
            </a:r>
          </a:p>
        </p:txBody>
      </p:sp>
      <p:pic>
        <p:nvPicPr>
          <p:cNvPr id="4" name="Picture 3">
            <a:extLst>
              <a:ext uri="{FF2B5EF4-FFF2-40B4-BE49-F238E27FC236}">
                <a16:creationId xmlns:a16="http://schemas.microsoft.com/office/drawing/2014/main" id="{822793A9-3B70-8E24-029A-E391B849AC3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74413" r="61160"/>
          <a:stretch/>
        </p:blipFill>
        <p:spPr>
          <a:xfrm>
            <a:off x="353324" y="288868"/>
            <a:ext cx="282937" cy="546915"/>
          </a:xfrm>
          <a:prstGeom prst="rect">
            <a:avLst/>
          </a:prstGeom>
        </p:spPr>
      </p:pic>
      <p:pic>
        <p:nvPicPr>
          <p:cNvPr id="2" name="Picture 1">
            <a:extLst>
              <a:ext uri="{FF2B5EF4-FFF2-40B4-BE49-F238E27FC236}">
                <a16:creationId xmlns:a16="http://schemas.microsoft.com/office/drawing/2014/main" id="{139FB4E2-C866-AD25-6648-C012FA6624A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459018" y="455897"/>
            <a:ext cx="651447" cy="143143"/>
          </a:xfrm>
          <a:prstGeom prst="rect">
            <a:avLst/>
          </a:prstGeom>
        </p:spPr>
      </p:pic>
    </p:spTree>
    <p:extLst>
      <p:ext uri="{BB962C8B-B14F-4D97-AF65-F5344CB8AC3E}">
        <p14:creationId xmlns:p14="http://schemas.microsoft.com/office/powerpoint/2010/main" val="138201016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allout (3up)">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0840A34-A988-4846-B0CE-7B60E8194754}"/>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1219200"/>
            <a:ext cx="12192000" cy="4826000"/>
          </a:xfrm>
          <a:prstGeom prst="rect">
            <a:avLst/>
          </a:prstGeom>
        </p:spPr>
      </p:pic>
      <p:sp>
        <p:nvSpPr>
          <p:cNvPr id="12" name="Slide Number Placeholder 11"/>
          <p:cNvSpPr>
            <a:spLocks noGrp="1"/>
          </p:cNvSpPr>
          <p:nvPr>
            <p:ph type="sldNum" sz="quarter" idx="12"/>
          </p:nvPr>
        </p:nvSpPr>
        <p:spPr/>
        <p:txBody>
          <a:bodyPr>
            <a:noAutofit/>
          </a:bodyPr>
          <a:lstStyle/>
          <a:p>
            <a:fld id="{EF03F2D8-09E8-4F65-B5E4-919B7BA10877}" type="slidenum">
              <a:rPr lang="en-US" smtClean="0"/>
              <a:pPr/>
              <a:t>‹#›</a:t>
            </a:fld>
            <a:endParaRPr lang="en-US"/>
          </a:p>
        </p:txBody>
      </p:sp>
      <p:sp>
        <p:nvSpPr>
          <p:cNvPr id="7" name="Title 1">
            <a:extLst>
              <a:ext uri="{FF2B5EF4-FFF2-40B4-BE49-F238E27FC236}">
                <a16:creationId xmlns:a16="http://schemas.microsoft.com/office/drawing/2014/main" id="{5F2A0B73-974A-1D4B-8B55-70AD800BE726}"/>
              </a:ext>
            </a:extLst>
          </p:cNvPr>
          <p:cNvSpPr>
            <a:spLocks noGrp="1"/>
          </p:cNvSpPr>
          <p:nvPr>
            <p:ph type="title"/>
          </p:nvPr>
        </p:nvSpPr>
        <p:spPr>
          <a:xfrm>
            <a:off x="609600" y="363069"/>
            <a:ext cx="10363200" cy="646983"/>
          </a:xfrm>
          <a:prstGeom prst="rect">
            <a:avLst/>
          </a:prstGeom>
        </p:spPr>
        <p:txBody>
          <a:bodyPr>
            <a:noAutofit/>
          </a:bodyPr>
          <a:lstStyle>
            <a:lvl1pPr>
              <a:defRPr spc="0" baseline="0">
                <a:latin typeface="Arial Narrow" panose="020B0606020202030204"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95634BB6-532F-4660-AF68-0A5CA5DCE621}"/>
              </a:ext>
            </a:extLst>
          </p:cNvPr>
          <p:cNvSpPr>
            <a:spLocks noGrp="1"/>
          </p:cNvSpPr>
          <p:nvPr>
            <p:ph type="body" sz="quarter" idx="21"/>
          </p:nvPr>
        </p:nvSpPr>
        <p:spPr>
          <a:xfrm>
            <a:off x="966825" y="2452390"/>
            <a:ext cx="3109383" cy="2359620"/>
          </a:xfrm>
          <a:solidFill>
            <a:schemeClr val="tx1"/>
          </a:solidFill>
          <a:ln w="31750">
            <a:solidFill>
              <a:schemeClr val="accent2"/>
            </a:solidFill>
          </a:ln>
        </p:spPr>
        <p:txBody>
          <a:bodyPr lIns="91440" tIns="91440" rIns="91440" bIns="91440">
            <a:spAutoFit/>
          </a:bodyPr>
          <a:lstStyle>
            <a:lvl1pPr>
              <a:defRPr sz="3200">
                <a:solidFill>
                  <a:schemeClr val="accent2"/>
                </a:solidFill>
                <a:latin typeface="Arial Narrow" panose="020B0606020202030204" pitchFamily="34" charset="0"/>
              </a:defRPr>
            </a:lvl1pPr>
            <a:lvl2pPr marL="302676" indent="-302676">
              <a:buClr>
                <a:schemeClr val="accent1"/>
              </a:buClr>
              <a:buFont typeface="Wingdings" pitchFamily="2" charset="2"/>
              <a:buChar char="§"/>
              <a:defRPr sz="1333">
                <a:solidFill>
                  <a:schemeClr val="bg1"/>
                </a:solidFill>
              </a:defRPr>
            </a:lvl2pPr>
            <a:lvl3pPr marL="685783" indent="-228594">
              <a:buClr>
                <a:schemeClr val="accent1"/>
              </a:buClr>
              <a:buFont typeface="Wingdings" pitchFamily="2" charset="2"/>
              <a:buChar char="§"/>
              <a:defRPr sz="1333">
                <a:solidFill>
                  <a:schemeClr val="bg1"/>
                </a:solidFill>
              </a:defRPr>
            </a:lvl3pPr>
            <a:lvl4pPr marL="1371566" indent="-224361">
              <a:buClr>
                <a:schemeClr val="accent1"/>
              </a:buClr>
              <a:buFont typeface="Wingdings" pitchFamily="2" charset="2"/>
              <a:buChar char="§"/>
              <a:defRPr sz="1333">
                <a:solidFill>
                  <a:schemeClr val="bg1"/>
                </a:solidFill>
              </a:defRPr>
            </a:lvl4pPr>
            <a:lvl5pPr marL="1756789" indent="-232828">
              <a:buClr>
                <a:schemeClr val="accent1"/>
              </a:buClr>
              <a:buFont typeface="Wingdings" pitchFamily="2" charset="2"/>
              <a:buChar cha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4">
            <a:extLst>
              <a:ext uri="{FF2B5EF4-FFF2-40B4-BE49-F238E27FC236}">
                <a16:creationId xmlns:a16="http://schemas.microsoft.com/office/drawing/2014/main" id="{F258CACF-0845-4596-A299-58B794C4201B}"/>
              </a:ext>
            </a:extLst>
          </p:cNvPr>
          <p:cNvSpPr>
            <a:spLocks noGrp="1"/>
          </p:cNvSpPr>
          <p:nvPr>
            <p:ph type="body" sz="quarter" idx="22"/>
          </p:nvPr>
        </p:nvSpPr>
        <p:spPr>
          <a:xfrm>
            <a:off x="4541309" y="2452390"/>
            <a:ext cx="3109383" cy="2359620"/>
          </a:xfrm>
          <a:solidFill>
            <a:schemeClr val="tx1"/>
          </a:solidFill>
          <a:ln w="31750">
            <a:solidFill>
              <a:schemeClr val="accent4"/>
            </a:solidFill>
          </a:ln>
        </p:spPr>
        <p:txBody>
          <a:bodyPr lIns="91440" tIns="91440" rIns="91440" bIns="91440">
            <a:spAutoFit/>
          </a:bodyPr>
          <a:lstStyle>
            <a:lvl1pPr>
              <a:defRPr sz="3200">
                <a:solidFill>
                  <a:schemeClr val="accent4"/>
                </a:solidFill>
                <a:latin typeface="Arial Narrow" panose="020B0606020202030204" pitchFamily="34" charset="0"/>
              </a:defRPr>
            </a:lvl1pPr>
            <a:lvl2pPr marL="302676" indent="-302676">
              <a:buClr>
                <a:schemeClr val="accent1"/>
              </a:buClr>
              <a:buFont typeface="Wingdings" pitchFamily="2" charset="2"/>
              <a:buChar char="§"/>
              <a:defRPr sz="1333">
                <a:solidFill>
                  <a:schemeClr val="bg1"/>
                </a:solidFill>
              </a:defRPr>
            </a:lvl2pPr>
            <a:lvl3pPr marL="685783" indent="-228594">
              <a:buClr>
                <a:schemeClr val="accent1"/>
              </a:buClr>
              <a:buFont typeface="Wingdings" pitchFamily="2" charset="2"/>
              <a:buChar char="§"/>
              <a:defRPr sz="1333">
                <a:solidFill>
                  <a:schemeClr val="bg1"/>
                </a:solidFill>
              </a:defRPr>
            </a:lvl3pPr>
            <a:lvl4pPr marL="1371566" indent="-224361">
              <a:buClr>
                <a:schemeClr val="accent1"/>
              </a:buClr>
              <a:buFont typeface="Wingdings" pitchFamily="2" charset="2"/>
              <a:buChar char="§"/>
              <a:defRPr sz="1333">
                <a:solidFill>
                  <a:schemeClr val="bg1"/>
                </a:solidFill>
              </a:defRPr>
            </a:lvl4pPr>
            <a:lvl5pPr marL="1756789" indent="-232828">
              <a:buClr>
                <a:schemeClr val="accent1"/>
              </a:buClr>
              <a:buFont typeface="Wingdings" pitchFamily="2" charset="2"/>
              <a:buChar cha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a:extLst>
              <a:ext uri="{FF2B5EF4-FFF2-40B4-BE49-F238E27FC236}">
                <a16:creationId xmlns:a16="http://schemas.microsoft.com/office/drawing/2014/main" id="{8D82B523-F4A8-4354-8E9C-D6A0F4100D94}"/>
              </a:ext>
            </a:extLst>
          </p:cNvPr>
          <p:cNvSpPr>
            <a:spLocks noGrp="1"/>
          </p:cNvSpPr>
          <p:nvPr>
            <p:ph type="body" sz="quarter" idx="23"/>
          </p:nvPr>
        </p:nvSpPr>
        <p:spPr>
          <a:xfrm>
            <a:off x="8115794" y="2452390"/>
            <a:ext cx="3109383" cy="2359620"/>
          </a:xfrm>
          <a:solidFill>
            <a:schemeClr val="tx1"/>
          </a:solidFill>
          <a:ln w="31750">
            <a:solidFill>
              <a:schemeClr val="accent3"/>
            </a:solidFill>
          </a:ln>
        </p:spPr>
        <p:txBody>
          <a:bodyPr lIns="91440" tIns="91440" rIns="91440" bIns="91440">
            <a:spAutoFit/>
          </a:bodyPr>
          <a:lstStyle>
            <a:lvl1pPr>
              <a:defRPr sz="3200">
                <a:solidFill>
                  <a:schemeClr val="accent3"/>
                </a:solidFill>
                <a:latin typeface="Arial Narrow" panose="020B0606020202030204" pitchFamily="34" charset="0"/>
              </a:defRPr>
            </a:lvl1pPr>
            <a:lvl2pPr marL="302676" indent="-302676">
              <a:buClr>
                <a:schemeClr val="accent1"/>
              </a:buClr>
              <a:buFont typeface="Wingdings" pitchFamily="2" charset="2"/>
              <a:buChar char="§"/>
              <a:defRPr sz="1333">
                <a:solidFill>
                  <a:schemeClr val="bg1"/>
                </a:solidFill>
              </a:defRPr>
            </a:lvl2pPr>
            <a:lvl3pPr marL="685783" indent="-228594">
              <a:buClr>
                <a:schemeClr val="accent1"/>
              </a:buClr>
              <a:buFont typeface="Wingdings" pitchFamily="2" charset="2"/>
              <a:buChar char="§"/>
              <a:defRPr sz="1333">
                <a:solidFill>
                  <a:schemeClr val="bg1"/>
                </a:solidFill>
              </a:defRPr>
            </a:lvl3pPr>
            <a:lvl4pPr marL="1371566" indent="-224361">
              <a:buClr>
                <a:schemeClr val="accent1"/>
              </a:buClr>
              <a:buFont typeface="Wingdings" pitchFamily="2" charset="2"/>
              <a:buChar char="§"/>
              <a:defRPr sz="1333">
                <a:solidFill>
                  <a:schemeClr val="bg1"/>
                </a:solidFill>
              </a:defRPr>
            </a:lvl4pPr>
            <a:lvl5pPr marL="1756789" indent="-232828">
              <a:buClr>
                <a:schemeClr val="accent1"/>
              </a:buClr>
              <a:buFont typeface="Wingdings" pitchFamily="2" charset="2"/>
              <a:buChar cha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4943804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allout (6up)">
    <p:spTree>
      <p:nvGrpSpPr>
        <p:cNvPr id="1" name=""/>
        <p:cNvGrpSpPr/>
        <p:nvPr/>
      </p:nvGrpSpPr>
      <p:grpSpPr>
        <a:xfrm>
          <a:off x="0" y="0"/>
          <a:ext cx="0" cy="0"/>
          <a:chOff x="0" y="0"/>
          <a:chExt cx="0" cy="0"/>
        </a:xfrm>
      </p:grpSpPr>
      <p:pic>
        <p:nvPicPr>
          <p:cNvPr id="40" name="Picture 39">
            <a:extLst>
              <a:ext uri="{FF2B5EF4-FFF2-40B4-BE49-F238E27FC236}">
                <a16:creationId xmlns:a16="http://schemas.microsoft.com/office/drawing/2014/main" id="{4003C61D-A40F-47CE-8DBE-1F7115D1B98E}"/>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799" y="1219200"/>
            <a:ext cx="12190403" cy="5638801"/>
          </a:xfrm>
          <a:prstGeom prst="rect">
            <a:avLst/>
          </a:prstGeom>
        </p:spPr>
      </p:pic>
      <p:sp>
        <p:nvSpPr>
          <p:cNvPr id="7" name="Title 1">
            <a:extLst>
              <a:ext uri="{FF2B5EF4-FFF2-40B4-BE49-F238E27FC236}">
                <a16:creationId xmlns:a16="http://schemas.microsoft.com/office/drawing/2014/main" id="{5F2A0B73-974A-1D4B-8B55-70AD800BE726}"/>
              </a:ext>
            </a:extLst>
          </p:cNvPr>
          <p:cNvSpPr>
            <a:spLocks noGrp="1"/>
          </p:cNvSpPr>
          <p:nvPr>
            <p:ph type="title"/>
          </p:nvPr>
        </p:nvSpPr>
        <p:spPr>
          <a:xfrm>
            <a:off x="609600" y="363069"/>
            <a:ext cx="10363200" cy="646983"/>
          </a:xfrm>
          <a:prstGeom prst="rect">
            <a:avLst/>
          </a:prstGeom>
        </p:spPr>
        <p:txBody>
          <a:bodyPr/>
          <a:lstStyle>
            <a:lvl1pPr>
              <a:defRPr spc="0" baseline="0">
                <a:latin typeface="Arial Narrow" panose="020B0606020202030204" pitchFamily="34" charset="0"/>
              </a:defRPr>
            </a:lvl1pPr>
          </a:lstStyle>
          <a:p>
            <a:r>
              <a:rPr lang="en-US"/>
              <a:t>Click to edit Master title style</a:t>
            </a:r>
          </a:p>
        </p:txBody>
      </p:sp>
      <p:sp>
        <p:nvSpPr>
          <p:cNvPr id="24" name="Text Placeholder 4">
            <a:extLst>
              <a:ext uri="{FF2B5EF4-FFF2-40B4-BE49-F238E27FC236}">
                <a16:creationId xmlns:a16="http://schemas.microsoft.com/office/drawing/2014/main" id="{1BBCD876-49FF-442C-BCF1-88707559DD9F}"/>
              </a:ext>
            </a:extLst>
          </p:cNvPr>
          <p:cNvSpPr>
            <a:spLocks noGrp="1"/>
          </p:cNvSpPr>
          <p:nvPr>
            <p:ph type="body" sz="quarter" idx="21"/>
          </p:nvPr>
        </p:nvSpPr>
        <p:spPr>
          <a:xfrm>
            <a:off x="966825" y="1771906"/>
            <a:ext cx="3109383" cy="2359620"/>
          </a:xfrm>
          <a:solidFill>
            <a:schemeClr val="tx1"/>
          </a:solidFill>
          <a:ln w="31750">
            <a:solidFill>
              <a:schemeClr val="accent2"/>
            </a:solidFill>
          </a:ln>
        </p:spPr>
        <p:txBody>
          <a:bodyPr lIns="91440" tIns="91440" rIns="91440" bIns="91440">
            <a:spAutoFit/>
          </a:bodyPr>
          <a:lstStyle>
            <a:lvl1pPr>
              <a:defRPr sz="3200">
                <a:solidFill>
                  <a:schemeClr val="accent2"/>
                </a:solidFill>
                <a:latin typeface="Arial Narrow" panose="020B0606020202030204" pitchFamily="34" charset="0"/>
              </a:defRPr>
            </a:lvl1pPr>
            <a:lvl2pPr marL="302676" indent="-302676">
              <a:buClr>
                <a:schemeClr val="accent1"/>
              </a:buClr>
              <a:buFont typeface="Wingdings" pitchFamily="2" charset="2"/>
              <a:buChar char="§"/>
              <a:defRPr sz="1333">
                <a:solidFill>
                  <a:schemeClr val="bg1"/>
                </a:solidFill>
              </a:defRPr>
            </a:lvl2pPr>
            <a:lvl3pPr marL="685783" indent="-228594">
              <a:buClr>
                <a:schemeClr val="accent1"/>
              </a:buClr>
              <a:buFont typeface="Wingdings" pitchFamily="2" charset="2"/>
              <a:buChar char="§"/>
              <a:defRPr sz="1333">
                <a:solidFill>
                  <a:schemeClr val="bg1"/>
                </a:solidFill>
              </a:defRPr>
            </a:lvl3pPr>
            <a:lvl4pPr marL="1371566" indent="-224361">
              <a:buClr>
                <a:schemeClr val="accent1"/>
              </a:buClr>
              <a:buFont typeface="Wingdings" pitchFamily="2" charset="2"/>
              <a:buChar char="§"/>
              <a:defRPr sz="1333">
                <a:solidFill>
                  <a:schemeClr val="bg1"/>
                </a:solidFill>
              </a:defRPr>
            </a:lvl4pPr>
            <a:lvl5pPr marL="1756789" indent="-232828">
              <a:buClr>
                <a:schemeClr val="accent1"/>
              </a:buClr>
              <a:buFont typeface="Wingdings" pitchFamily="2" charset="2"/>
              <a:buChar cha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4">
            <a:extLst>
              <a:ext uri="{FF2B5EF4-FFF2-40B4-BE49-F238E27FC236}">
                <a16:creationId xmlns:a16="http://schemas.microsoft.com/office/drawing/2014/main" id="{21291EB6-9467-41B6-8E18-127B1C84B9F6}"/>
              </a:ext>
            </a:extLst>
          </p:cNvPr>
          <p:cNvSpPr>
            <a:spLocks noGrp="1"/>
          </p:cNvSpPr>
          <p:nvPr>
            <p:ph type="body" sz="quarter" idx="22"/>
          </p:nvPr>
        </p:nvSpPr>
        <p:spPr>
          <a:xfrm>
            <a:off x="4541309" y="1771906"/>
            <a:ext cx="3109383" cy="2359620"/>
          </a:xfrm>
          <a:solidFill>
            <a:schemeClr val="tx1"/>
          </a:solidFill>
          <a:ln w="31750">
            <a:solidFill>
              <a:schemeClr val="accent4"/>
            </a:solidFill>
          </a:ln>
        </p:spPr>
        <p:txBody>
          <a:bodyPr lIns="91440" tIns="91440" rIns="91440" bIns="91440">
            <a:spAutoFit/>
          </a:bodyPr>
          <a:lstStyle>
            <a:lvl1pPr>
              <a:defRPr sz="3200">
                <a:solidFill>
                  <a:schemeClr val="accent4"/>
                </a:solidFill>
                <a:latin typeface="Arial Narrow" panose="020B0606020202030204" pitchFamily="34" charset="0"/>
              </a:defRPr>
            </a:lvl1pPr>
            <a:lvl2pPr marL="302676" indent="-302676">
              <a:buClr>
                <a:schemeClr val="accent1"/>
              </a:buClr>
              <a:buFont typeface="Wingdings" pitchFamily="2" charset="2"/>
              <a:buChar char="§"/>
              <a:defRPr sz="1333">
                <a:solidFill>
                  <a:schemeClr val="bg1"/>
                </a:solidFill>
              </a:defRPr>
            </a:lvl2pPr>
            <a:lvl3pPr marL="685783" indent="-228594">
              <a:buClr>
                <a:schemeClr val="accent1"/>
              </a:buClr>
              <a:buFont typeface="Wingdings" pitchFamily="2" charset="2"/>
              <a:buChar char="§"/>
              <a:defRPr sz="1333">
                <a:solidFill>
                  <a:schemeClr val="bg1"/>
                </a:solidFill>
              </a:defRPr>
            </a:lvl3pPr>
            <a:lvl4pPr marL="1371566" indent="-224361">
              <a:buClr>
                <a:schemeClr val="accent1"/>
              </a:buClr>
              <a:buFont typeface="Wingdings" pitchFamily="2" charset="2"/>
              <a:buChar char="§"/>
              <a:defRPr sz="1333">
                <a:solidFill>
                  <a:schemeClr val="bg1"/>
                </a:solidFill>
              </a:defRPr>
            </a:lvl4pPr>
            <a:lvl5pPr marL="1756789" indent="-232828">
              <a:buClr>
                <a:schemeClr val="accent1"/>
              </a:buClr>
              <a:buFont typeface="Wingdings" pitchFamily="2" charset="2"/>
              <a:buChar cha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Text Placeholder 4">
            <a:extLst>
              <a:ext uri="{FF2B5EF4-FFF2-40B4-BE49-F238E27FC236}">
                <a16:creationId xmlns:a16="http://schemas.microsoft.com/office/drawing/2014/main" id="{3E6EB97F-584F-4641-BF7B-680C0730A524}"/>
              </a:ext>
            </a:extLst>
          </p:cNvPr>
          <p:cNvSpPr>
            <a:spLocks noGrp="1"/>
          </p:cNvSpPr>
          <p:nvPr>
            <p:ph type="body" sz="quarter" idx="23"/>
          </p:nvPr>
        </p:nvSpPr>
        <p:spPr>
          <a:xfrm>
            <a:off x="8115794" y="1771906"/>
            <a:ext cx="3109383" cy="2359620"/>
          </a:xfrm>
          <a:solidFill>
            <a:schemeClr val="tx1"/>
          </a:solidFill>
          <a:ln w="31750">
            <a:solidFill>
              <a:schemeClr val="accent3"/>
            </a:solidFill>
          </a:ln>
        </p:spPr>
        <p:txBody>
          <a:bodyPr lIns="91440" tIns="91440" rIns="91440" bIns="91440">
            <a:spAutoFit/>
          </a:bodyPr>
          <a:lstStyle>
            <a:lvl1pPr>
              <a:defRPr sz="3200">
                <a:solidFill>
                  <a:schemeClr val="accent3"/>
                </a:solidFill>
                <a:latin typeface="Arial Narrow" panose="020B0606020202030204" pitchFamily="34" charset="0"/>
              </a:defRPr>
            </a:lvl1pPr>
            <a:lvl2pPr marL="302676" indent="-302676">
              <a:buClr>
                <a:schemeClr val="accent1"/>
              </a:buClr>
              <a:buFont typeface="Wingdings" pitchFamily="2" charset="2"/>
              <a:buChar char="§"/>
              <a:defRPr sz="1333">
                <a:solidFill>
                  <a:schemeClr val="bg1"/>
                </a:solidFill>
              </a:defRPr>
            </a:lvl2pPr>
            <a:lvl3pPr marL="685783" indent="-228594">
              <a:buClr>
                <a:schemeClr val="accent1"/>
              </a:buClr>
              <a:buFont typeface="Wingdings" pitchFamily="2" charset="2"/>
              <a:buChar char="§"/>
              <a:defRPr sz="1333">
                <a:solidFill>
                  <a:schemeClr val="bg1"/>
                </a:solidFill>
              </a:defRPr>
            </a:lvl3pPr>
            <a:lvl4pPr marL="1371566" indent="-224361">
              <a:buClr>
                <a:schemeClr val="accent1"/>
              </a:buClr>
              <a:buFont typeface="Wingdings" pitchFamily="2" charset="2"/>
              <a:buChar char="§"/>
              <a:defRPr sz="1333">
                <a:solidFill>
                  <a:schemeClr val="bg1"/>
                </a:solidFill>
              </a:defRPr>
            </a:lvl4pPr>
            <a:lvl5pPr marL="1756789" indent="-232828">
              <a:buClr>
                <a:schemeClr val="accent1"/>
              </a:buClr>
              <a:buFont typeface="Wingdings" pitchFamily="2" charset="2"/>
              <a:buChar cha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3" name="Text Placeholder 4">
            <a:extLst>
              <a:ext uri="{FF2B5EF4-FFF2-40B4-BE49-F238E27FC236}">
                <a16:creationId xmlns:a16="http://schemas.microsoft.com/office/drawing/2014/main" id="{20C77DBC-BD4C-4DE8-A669-48A1ED0351E2}"/>
              </a:ext>
            </a:extLst>
          </p:cNvPr>
          <p:cNvSpPr>
            <a:spLocks noGrp="1"/>
          </p:cNvSpPr>
          <p:nvPr>
            <p:ph type="body" sz="quarter" idx="24"/>
          </p:nvPr>
        </p:nvSpPr>
        <p:spPr>
          <a:xfrm>
            <a:off x="966825" y="4340674"/>
            <a:ext cx="3109383" cy="2359620"/>
          </a:xfrm>
          <a:solidFill>
            <a:schemeClr val="tx1"/>
          </a:solidFill>
          <a:ln w="31750">
            <a:solidFill>
              <a:schemeClr val="accent5"/>
            </a:solidFill>
          </a:ln>
        </p:spPr>
        <p:txBody>
          <a:bodyPr lIns="91440" tIns="91440" rIns="91440" bIns="91440">
            <a:spAutoFit/>
          </a:bodyPr>
          <a:lstStyle>
            <a:lvl1pPr>
              <a:defRPr sz="3200">
                <a:solidFill>
                  <a:schemeClr val="accent5"/>
                </a:solidFill>
                <a:latin typeface="Arial Narrow" panose="020B0606020202030204" pitchFamily="34" charset="0"/>
              </a:defRPr>
            </a:lvl1pPr>
            <a:lvl2pPr marL="302676" indent="-302676">
              <a:buClr>
                <a:schemeClr val="accent1"/>
              </a:buClr>
              <a:buFont typeface="Wingdings" pitchFamily="2" charset="2"/>
              <a:buChar char="§"/>
              <a:defRPr sz="1333">
                <a:solidFill>
                  <a:schemeClr val="bg1"/>
                </a:solidFill>
              </a:defRPr>
            </a:lvl2pPr>
            <a:lvl3pPr marL="685783" indent="-228594">
              <a:buClr>
                <a:schemeClr val="accent1"/>
              </a:buClr>
              <a:buFont typeface="Wingdings" pitchFamily="2" charset="2"/>
              <a:buChar char="§"/>
              <a:defRPr sz="1333">
                <a:solidFill>
                  <a:schemeClr val="bg1"/>
                </a:solidFill>
              </a:defRPr>
            </a:lvl3pPr>
            <a:lvl4pPr marL="1371566" indent="-224361">
              <a:buClr>
                <a:schemeClr val="accent1"/>
              </a:buClr>
              <a:buFont typeface="Wingdings" pitchFamily="2" charset="2"/>
              <a:buChar char="§"/>
              <a:defRPr sz="1333">
                <a:solidFill>
                  <a:schemeClr val="bg1"/>
                </a:solidFill>
              </a:defRPr>
            </a:lvl4pPr>
            <a:lvl5pPr marL="1756789" indent="-232828">
              <a:buClr>
                <a:schemeClr val="accent1"/>
              </a:buClr>
              <a:buFont typeface="Wingdings" pitchFamily="2" charset="2"/>
              <a:buChar cha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4" name="Text Placeholder 4">
            <a:extLst>
              <a:ext uri="{FF2B5EF4-FFF2-40B4-BE49-F238E27FC236}">
                <a16:creationId xmlns:a16="http://schemas.microsoft.com/office/drawing/2014/main" id="{E914D2AD-24DC-45F4-9786-38FDED04D3E1}"/>
              </a:ext>
            </a:extLst>
          </p:cNvPr>
          <p:cNvSpPr>
            <a:spLocks noGrp="1"/>
          </p:cNvSpPr>
          <p:nvPr>
            <p:ph type="body" sz="quarter" idx="25"/>
          </p:nvPr>
        </p:nvSpPr>
        <p:spPr>
          <a:xfrm>
            <a:off x="4541309" y="4340674"/>
            <a:ext cx="3109383" cy="2359620"/>
          </a:xfrm>
          <a:solidFill>
            <a:schemeClr val="tx1"/>
          </a:solidFill>
          <a:ln w="31750">
            <a:solidFill>
              <a:schemeClr val="bg2"/>
            </a:solidFill>
          </a:ln>
        </p:spPr>
        <p:txBody>
          <a:bodyPr lIns="91440" tIns="91440" rIns="91440" bIns="91440">
            <a:spAutoFit/>
          </a:bodyPr>
          <a:lstStyle>
            <a:lvl1pPr>
              <a:defRPr sz="3200">
                <a:solidFill>
                  <a:schemeClr val="bg2"/>
                </a:solidFill>
                <a:latin typeface="Arial Narrow" panose="020B0606020202030204" pitchFamily="34" charset="0"/>
              </a:defRPr>
            </a:lvl1pPr>
            <a:lvl2pPr marL="302676" indent="-302676">
              <a:buClr>
                <a:schemeClr val="accent1"/>
              </a:buClr>
              <a:buFont typeface="Wingdings" pitchFamily="2" charset="2"/>
              <a:buChar char="§"/>
              <a:defRPr sz="1333">
                <a:solidFill>
                  <a:schemeClr val="bg1"/>
                </a:solidFill>
              </a:defRPr>
            </a:lvl2pPr>
            <a:lvl3pPr marL="685783" indent="-228594">
              <a:buClr>
                <a:schemeClr val="accent1"/>
              </a:buClr>
              <a:buFont typeface="Wingdings" pitchFamily="2" charset="2"/>
              <a:buChar char="§"/>
              <a:defRPr sz="1333">
                <a:solidFill>
                  <a:schemeClr val="bg1"/>
                </a:solidFill>
              </a:defRPr>
            </a:lvl3pPr>
            <a:lvl4pPr marL="1371566" indent="-224361">
              <a:buClr>
                <a:schemeClr val="accent1"/>
              </a:buClr>
              <a:buFont typeface="Wingdings" pitchFamily="2" charset="2"/>
              <a:buChar char="§"/>
              <a:defRPr sz="1333">
                <a:solidFill>
                  <a:schemeClr val="bg1"/>
                </a:solidFill>
              </a:defRPr>
            </a:lvl4pPr>
            <a:lvl5pPr marL="1756789" indent="-232828">
              <a:buClr>
                <a:schemeClr val="accent1"/>
              </a:buClr>
              <a:buFont typeface="Wingdings" pitchFamily="2" charset="2"/>
              <a:buChar cha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9" name="Text Placeholder 4">
            <a:extLst>
              <a:ext uri="{FF2B5EF4-FFF2-40B4-BE49-F238E27FC236}">
                <a16:creationId xmlns:a16="http://schemas.microsoft.com/office/drawing/2014/main" id="{1B648B81-8424-4A41-AC00-A817F9E82852}"/>
              </a:ext>
            </a:extLst>
          </p:cNvPr>
          <p:cNvSpPr>
            <a:spLocks noGrp="1"/>
          </p:cNvSpPr>
          <p:nvPr>
            <p:ph type="body" sz="quarter" idx="26"/>
          </p:nvPr>
        </p:nvSpPr>
        <p:spPr>
          <a:xfrm>
            <a:off x="8115794" y="4340674"/>
            <a:ext cx="3109383" cy="2359620"/>
          </a:xfrm>
          <a:solidFill>
            <a:schemeClr val="tx1"/>
          </a:solidFill>
          <a:ln w="31750">
            <a:solidFill>
              <a:srgbClr val="E88320"/>
            </a:solidFill>
          </a:ln>
        </p:spPr>
        <p:txBody>
          <a:bodyPr lIns="91440" tIns="91440" rIns="91440" bIns="91440">
            <a:spAutoFit/>
          </a:bodyPr>
          <a:lstStyle>
            <a:lvl1pPr>
              <a:defRPr sz="3200">
                <a:solidFill>
                  <a:srgbClr val="E88320"/>
                </a:solidFill>
                <a:latin typeface="Arial Narrow" panose="020B0606020202030204" pitchFamily="34" charset="0"/>
              </a:defRPr>
            </a:lvl1pPr>
            <a:lvl2pPr marL="302676" indent="-302676">
              <a:buClr>
                <a:schemeClr val="accent1"/>
              </a:buClr>
              <a:buFont typeface="Wingdings" pitchFamily="2" charset="2"/>
              <a:buChar char="§"/>
              <a:defRPr sz="1333">
                <a:solidFill>
                  <a:schemeClr val="bg1"/>
                </a:solidFill>
              </a:defRPr>
            </a:lvl2pPr>
            <a:lvl3pPr marL="685783" indent="-228594">
              <a:buClr>
                <a:schemeClr val="accent1"/>
              </a:buClr>
              <a:buFont typeface="Wingdings" pitchFamily="2" charset="2"/>
              <a:buChar char="§"/>
              <a:defRPr sz="1333">
                <a:solidFill>
                  <a:schemeClr val="bg1"/>
                </a:solidFill>
              </a:defRPr>
            </a:lvl3pPr>
            <a:lvl4pPr marL="1371566" indent="-224361">
              <a:buClr>
                <a:schemeClr val="accent1"/>
              </a:buClr>
              <a:buFont typeface="Wingdings" pitchFamily="2" charset="2"/>
              <a:buChar char="§"/>
              <a:defRPr sz="1333">
                <a:solidFill>
                  <a:schemeClr val="bg1"/>
                </a:solidFill>
              </a:defRPr>
            </a:lvl4pPr>
            <a:lvl5pPr marL="1756789" indent="-232828">
              <a:buClr>
                <a:schemeClr val="accent1"/>
              </a:buClr>
              <a:buFont typeface="Wingdings" pitchFamily="2" charset="2"/>
              <a:buChar cha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886718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allout (4up)">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DE44944F-70D4-45FC-988F-599E635DBD5B}"/>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1" y="1219200"/>
            <a:ext cx="12191999" cy="5638800"/>
          </a:xfrm>
          <a:prstGeom prst="rect">
            <a:avLst/>
          </a:prstGeom>
        </p:spPr>
      </p:pic>
      <p:sp>
        <p:nvSpPr>
          <p:cNvPr id="7" name="Title 1">
            <a:extLst>
              <a:ext uri="{FF2B5EF4-FFF2-40B4-BE49-F238E27FC236}">
                <a16:creationId xmlns:a16="http://schemas.microsoft.com/office/drawing/2014/main" id="{5F2A0B73-974A-1D4B-8B55-70AD800BE726}"/>
              </a:ext>
            </a:extLst>
          </p:cNvPr>
          <p:cNvSpPr>
            <a:spLocks noGrp="1"/>
          </p:cNvSpPr>
          <p:nvPr>
            <p:ph type="title"/>
          </p:nvPr>
        </p:nvSpPr>
        <p:spPr>
          <a:xfrm>
            <a:off x="609600" y="363069"/>
            <a:ext cx="10363200" cy="646983"/>
          </a:xfrm>
          <a:prstGeom prst="rect">
            <a:avLst/>
          </a:prstGeom>
        </p:spPr>
        <p:txBody>
          <a:bodyPr/>
          <a:lstStyle>
            <a:lvl1pPr>
              <a:defRPr spc="0" baseline="0">
                <a:latin typeface="Arial Narrow" panose="020B0606020202030204" pitchFamily="34" charset="0"/>
              </a:defRPr>
            </a:lvl1pPr>
          </a:lstStyle>
          <a:p>
            <a:r>
              <a:rPr lang="en-US"/>
              <a:t>Click to edit Master title style</a:t>
            </a:r>
          </a:p>
        </p:txBody>
      </p:sp>
      <p:sp>
        <p:nvSpPr>
          <p:cNvPr id="24" name="Text Placeholder 4">
            <a:extLst>
              <a:ext uri="{FF2B5EF4-FFF2-40B4-BE49-F238E27FC236}">
                <a16:creationId xmlns:a16="http://schemas.microsoft.com/office/drawing/2014/main" id="{0DA56FB8-DAD2-4978-B24E-F52FCBFD6865}"/>
              </a:ext>
            </a:extLst>
          </p:cNvPr>
          <p:cNvSpPr>
            <a:spLocks noGrp="1"/>
          </p:cNvSpPr>
          <p:nvPr>
            <p:ph type="body" sz="quarter" idx="21"/>
          </p:nvPr>
        </p:nvSpPr>
        <p:spPr>
          <a:xfrm>
            <a:off x="1496088" y="1582885"/>
            <a:ext cx="4145280" cy="2359620"/>
          </a:xfrm>
          <a:solidFill>
            <a:schemeClr val="tx1"/>
          </a:solidFill>
          <a:ln w="31750">
            <a:solidFill>
              <a:schemeClr val="accent2"/>
            </a:solidFill>
          </a:ln>
        </p:spPr>
        <p:txBody>
          <a:bodyPr lIns="91440" tIns="91440" rIns="91440" bIns="91440">
            <a:spAutoFit/>
          </a:bodyPr>
          <a:lstStyle>
            <a:lvl1pPr>
              <a:defRPr sz="3200">
                <a:solidFill>
                  <a:schemeClr val="accent2"/>
                </a:solidFill>
                <a:latin typeface="Arial Narrow" panose="020B0606020202030204" pitchFamily="34" charset="0"/>
              </a:defRPr>
            </a:lvl1pPr>
            <a:lvl2pPr marL="302676" indent="-302676">
              <a:buClr>
                <a:schemeClr val="accent1"/>
              </a:buClr>
              <a:buFont typeface="Wingdings" pitchFamily="2" charset="2"/>
              <a:buChar char="§"/>
              <a:defRPr sz="1333">
                <a:solidFill>
                  <a:schemeClr val="bg1"/>
                </a:solidFill>
              </a:defRPr>
            </a:lvl2pPr>
            <a:lvl3pPr marL="685783" indent="-228594">
              <a:buClr>
                <a:schemeClr val="accent1"/>
              </a:buClr>
              <a:buFont typeface="Wingdings" pitchFamily="2" charset="2"/>
              <a:buChar char="§"/>
              <a:defRPr sz="1333">
                <a:solidFill>
                  <a:schemeClr val="bg1"/>
                </a:solidFill>
              </a:defRPr>
            </a:lvl3pPr>
            <a:lvl4pPr marL="1371566" indent="-224361">
              <a:buClr>
                <a:schemeClr val="accent1"/>
              </a:buClr>
              <a:buFont typeface="Wingdings" pitchFamily="2" charset="2"/>
              <a:buChar char="§"/>
              <a:defRPr sz="1333">
                <a:solidFill>
                  <a:schemeClr val="bg1"/>
                </a:solidFill>
              </a:defRPr>
            </a:lvl4pPr>
            <a:lvl5pPr marL="1756789" indent="-232828">
              <a:buClr>
                <a:schemeClr val="accent1"/>
              </a:buClr>
              <a:buFont typeface="Wingdings" pitchFamily="2" charset="2"/>
              <a:buChar cha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4">
            <a:extLst>
              <a:ext uri="{FF2B5EF4-FFF2-40B4-BE49-F238E27FC236}">
                <a16:creationId xmlns:a16="http://schemas.microsoft.com/office/drawing/2014/main" id="{A5F163F2-8305-4BD9-A5A1-3F4CBC2D7B49}"/>
              </a:ext>
            </a:extLst>
          </p:cNvPr>
          <p:cNvSpPr>
            <a:spLocks noGrp="1"/>
          </p:cNvSpPr>
          <p:nvPr>
            <p:ph type="body" sz="quarter" idx="22"/>
          </p:nvPr>
        </p:nvSpPr>
        <p:spPr>
          <a:xfrm>
            <a:off x="6550632" y="1582885"/>
            <a:ext cx="4145280" cy="2359620"/>
          </a:xfrm>
          <a:solidFill>
            <a:schemeClr val="tx1"/>
          </a:solidFill>
          <a:ln w="31750">
            <a:solidFill>
              <a:schemeClr val="accent4"/>
            </a:solidFill>
          </a:ln>
        </p:spPr>
        <p:txBody>
          <a:bodyPr lIns="91440" tIns="91440" rIns="91440" bIns="91440">
            <a:spAutoFit/>
          </a:bodyPr>
          <a:lstStyle>
            <a:lvl1pPr>
              <a:defRPr sz="3200">
                <a:solidFill>
                  <a:schemeClr val="accent4"/>
                </a:solidFill>
                <a:latin typeface="Arial Narrow" panose="020B0606020202030204" pitchFamily="34" charset="0"/>
              </a:defRPr>
            </a:lvl1pPr>
            <a:lvl2pPr marL="302676" indent="-302676">
              <a:buClr>
                <a:schemeClr val="accent1"/>
              </a:buClr>
              <a:buFont typeface="Wingdings" pitchFamily="2" charset="2"/>
              <a:buChar char="§"/>
              <a:defRPr sz="1333">
                <a:solidFill>
                  <a:schemeClr val="bg1"/>
                </a:solidFill>
              </a:defRPr>
            </a:lvl2pPr>
            <a:lvl3pPr marL="685783" indent="-228594">
              <a:buClr>
                <a:schemeClr val="accent1"/>
              </a:buClr>
              <a:buFont typeface="Wingdings" pitchFamily="2" charset="2"/>
              <a:buChar char="§"/>
              <a:defRPr sz="1333">
                <a:solidFill>
                  <a:schemeClr val="bg1"/>
                </a:solidFill>
              </a:defRPr>
            </a:lvl3pPr>
            <a:lvl4pPr marL="1371566" indent="-224361">
              <a:buClr>
                <a:schemeClr val="accent1"/>
              </a:buClr>
              <a:buFont typeface="Wingdings" pitchFamily="2" charset="2"/>
              <a:buChar char="§"/>
              <a:defRPr sz="1333">
                <a:solidFill>
                  <a:schemeClr val="bg1"/>
                </a:solidFill>
              </a:defRPr>
            </a:lvl4pPr>
            <a:lvl5pPr marL="1756789" indent="-232828">
              <a:buClr>
                <a:schemeClr val="accent1"/>
              </a:buClr>
              <a:buFont typeface="Wingdings" pitchFamily="2" charset="2"/>
              <a:buChar cha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Text Placeholder 4">
            <a:extLst>
              <a:ext uri="{FF2B5EF4-FFF2-40B4-BE49-F238E27FC236}">
                <a16:creationId xmlns:a16="http://schemas.microsoft.com/office/drawing/2014/main" id="{60E3BECA-7637-4E48-A1B4-B17E5C89BE79}"/>
              </a:ext>
            </a:extLst>
          </p:cNvPr>
          <p:cNvSpPr>
            <a:spLocks noGrp="1"/>
          </p:cNvSpPr>
          <p:nvPr>
            <p:ph type="body" sz="quarter" idx="23"/>
          </p:nvPr>
        </p:nvSpPr>
        <p:spPr>
          <a:xfrm>
            <a:off x="1496087" y="4165643"/>
            <a:ext cx="4145280" cy="2359620"/>
          </a:xfrm>
          <a:solidFill>
            <a:schemeClr val="tx1"/>
          </a:solidFill>
          <a:ln w="31750">
            <a:solidFill>
              <a:schemeClr val="accent3"/>
            </a:solidFill>
          </a:ln>
        </p:spPr>
        <p:txBody>
          <a:bodyPr lIns="91440" tIns="91440" rIns="91440" bIns="91440">
            <a:spAutoFit/>
          </a:bodyPr>
          <a:lstStyle>
            <a:lvl1pPr>
              <a:defRPr sz="3200">
                <a:solidFill>
                  <a:schemeClr val="accent3"/>
                </a:solidFill>
                <a:latin typeface="Arial Narrow" panose="020B0606020202030204" pitchFamily="34" charset="0"/>
              </a:defRPr>
            </a:lvl1pPr>
            <a:lvl2pPr marL="302676" indent="-302676">
              <a:buClr>
                <a:schemeClr val="accent1"/>
              </a:buClr>
              <a:buFont typeface="Wingdings" pitchFamily="2" charset="2"/>
              <a:buChar char="§"/>
              <a:defRPr sz="1333">
                <a:solidFill>
                  <a:schemeClr val="bg1"/>
                </a:solidFill>
              </a:defRPr>
            </a:lvl2pPr>
            <a:lvl3pPr marL="685783" indent="-228594">
              <a:buClr>
                <a:schemeClr val="accent1"/>
              </a:buClr>
              <a:buFont typeface="Wingdings" pitchFamily="2" charset="2"/>
              <a:buChar char="§"/>
              <a:defRPr sz="1333">
                <a:solidFill>
                  <a:schemeClr val="bg1"/>
                </a:solidFill>
              </a:defRPr>
            </a:lvl3pPr>
            <a:lvl4pPr marL="1371566" indent="-224361">
              <a:buClr>
                <a:schemeClr val="accent1"/>
              </a:buClr>
              <a:buFont typeface="Wingdings" pitchFamily="2" charset="2"/>
              <a:buChar char="§"/>
              <a:defRPr sz="1333">
                <a:solidFill>
                  <a:schemeClr val="bg1"/>
                </a:solidFill>
              </a:defRPr>
            </a:lvl4pPr>
            <a:lvl5pPr marL="1756789" indent="-232828">
              <a:buClr>
                <a:schemeClr val="accent1"/>
              </a:buClr>
              <a:buFont typeface="Wingdings" pitchFamily="2" charset="2"/>
              <a:buChar cha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4">
            <a:extLst>
              <a:ext uri="{FF2B5EF4-FFF2-40B4-BE49-F238E27FC236}">
                <a16:creationId xmlns:a16="http://schemas.microsoft.com/office/drawing/2014/main" id="{137ADA91-BCF0-4A80-B863-226F4DB91F75}"/>
              </a:ext>
            </a:extLst>
          </p:cNvPr>
          <p:cNvSpPr>
            <a:spLocks noGrp="1"/>
          </p:cNvSpPr>
          <p:nvPr>
            <p:ph type="body" sz="quarter" idx="24"/>
          </p:nvPr>
        </p:nvSpPr>
        <p:spPr>
          <a:xfrm>
            <a:off x="6550631" y="4206266"/>
            <a:ext cx="4145280" cy="2359620"/>
          </a:xfrm>
          <a:solidFill>
            <a:schemeClr val="tx1"/>
          </a:solidFill>
          <a:ln w="31750">
            <a:solidFill>
              <a:schemeClr val="accent1"/>
            </a:solidFill>
          </a:ln>
        </p:spPr>
        <p:txBody>
          <a:bodyPr lIns="91440" tIns="91440" rIns="91440" bIns="91440">
            <a:spAutoFit/>
          </a:bodyPr>
          <a:lstStyle>
            <a:lvl1pPr>
              <a:defRPr sz="3200">
                <a:solidFill>
                  <a:schemeClr val="accent1"/>
                </a:solidFill>
                <a:latin typeface="Arial Narrow" panose="020B0606020202030204" pitchFamily="34" charset="0"/>
              </a:defRPr>
            </a:lvl1pPr>
            <a:lvl2pPr marL="302676" indent="-302676">
              <a:buClr>
                <a:schemeClr val="accent1"/>
              </a:buClr>
              <a:buFont typeface="Wingdings" pitchFamily="2" charset="2"/>
              <a:buChar char="§"/>
              <a:defRPr sz="1333">
                <a:solidFill>
                  <a:schemeClr val="bg1"/>
                </a:solidFill>
              </a:defRPr>
            </a:lvl2pPr>
            <a:lvl3pPr marL="685783" indent="-228594">
              <a:buClr>
                <a:schemeClr val="accent1"/>
              </a:buClr>
              <a:buFont typeface="Wingdings" pitchFamily="2" charset="2"/>
              <a:buChar char="§"/>
              <a:defRPr sz="1333">
                <a:solidFill>
                  <a:schemeClr val="bg1"/>
                </a:solidFill>
              </a:defRPr>
            </a:lvl3pPr>
            <a:lvl4pPr marL="1371566" indent="-224361">
              <a:buClr>
                <a:schemeClr val="accent1"/>
              </a:buClr>
              <a:buFont typeface="Wingdings" pitchFamily="2" charset="2"/>
              <a:buChar char="§"/>
              <a:defRPr sz="1333">
                <a:solidFill>
                  <a:schemeClr val="bg1"/>
                </a:solidFill>
              </a:defRPr>
            </a:lvl4pPr>
            <a:lvl5pPr marL="1756789" indent="-232828">
              <a:buClr>
                <a:schemeClr val="accent1"/>
              </a:buClr>
              <a:buFont typeface="Wingdings" pitchFamily="2" charset="2"/>
              <a:buChar cha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8194945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Image A">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1122072"/>
            <a:ext cx="12192000" cy="5730240"/>
          </a:xfrm>
          <a:prstGeom prst="rect">
            <a:avLst/>
          </a:prstGeom>
          <a:solidFill>
            <a:schemeClr val="accent6">
              <a:alpha val="30000"/>
            </a:schemeClr>
          </a:solidFill>
        </p:spPr>
        <p:txBody>
          <a:bodyPr tIns="914400" bIns="0" anchor="ctr" anchorCtr="0">
            <a:normAutofit/>
          </a:bodyPr>
          <a:lstStyle>
            <a:lvl1pPr algn="ctr">
              <a:spcBef>
                <a:spcPts val="0"/>
              </a:spcBef>
              <a:spcAft>
                <a:spcPts val="0"/>
              </a:spcAft>
              <a:defRPr sz="1200" b="0" i="1" baseline="0">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3" name="Title 2">
            <a:extLst>
              <a:ext uri="{FF2B5EF4-FFF2-40B4-BE49-F238E27FC236}">
                <a16:creationId xmlns:a16="http://schemas.microsoft.com/office/drawing/2014/main" id="{2AAAFAF6-EE27-42A5-B302-F3A3F01FC7D2}"/>
              </a:ext>
            </a:extLst>
          </p:cNvPr>
          <p:cNvSpPr>
            <a:spLocks noGrp="1"/>
          </p:cNvSpPr>
          <p:nvPr>
            <p:ph type="title"/>
          </p:nvPr>
        </p:nvSpPr>
        <p:spPr>
          <a:xfrm>
            <a:off x="609599" y="365760"/>
            <a:ext cx="9753600" cy="633421"/>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65907589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Image B">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2371677"/>
            <a:ext cx="12192000" cy="3962400"/>
          </a:xfrm>
          <a:prstGeom prst="rect">
            <a:avLst/>
          </a:prstGeom>
          <a:solidFill>
            <a:schemeClr val="accent6">
              <a:alpha val="30000"/>
            </a:schemeClr>
          </a:solidFill>
        </p:spPr>
        <p:txBody>
          <a:bodyPr tIns="914400" bIns="0" anchor="ctr" anchorCtr="0">
            <a:noAutofit/>
          </a:bodyPr>
          <a:lstStyle>
            <a:lvl1pPr algn="ctr">
              <a:spcBef>
                <a:spcPts val="0"/>
              </a:spcBef>
              <a:spcAft>
                <a:spcPts val="0"/>
              </a:spcAft>
              <a:defRPr sz="1200" b="0" i="1" baseline="0">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4" name="Text Placeholder 3">
            <a:extLst>
              <a:ext uri="{FF2B5EF4-FFF2-40B4-BE49-F238E27FC236}">
                <a16:creationId xmlns:a16="http://schemas.microsoft.com/office/drawing/2014/main" id="{E2E50BDB-964F-46A9-A4B5-F6E58F9F70BC}"/>
              </a:ext>
            </a:extLst>
          </p:cNvPr>
          <p:cNvSpPr>
            <a:spLocks noGrp="1"/>
          </p:cNvSpPr>
          <p:nvPr>
            <p:ph type="body" sz="quarter" idx="11"/>
          </p:nvPr>
        </p:nvSpPr>
        <p:spPr>
          <a:xfrm>
            <a:off x="624417" y="1189568"/>
            <a:ext cx="8534747" cy="830301"/>
          </a:xfrm>
        </p:spPr>
        <p:txBody>
          <a:bodyPr/>
          <a:lstStyle>
            <a:lvl1pPr>
              <a:defRPr sz="1867">
                <a:solidFill>
                  <a:schemeClr val="tx1"/>
                </a:solidFill>
                <a:latin typeface="+mn-lt"/>
              </a:defRPr>
            </a:lvl1pPr>
            <a:lvl2pPr>
              <a:defRPr sz="1867">
                <a:solidFill>
                  <a:schemeClr val="tx1"/>
                </a:solidFill>
                <a:latin typeface="+mn-lt"/>
              </a:defRPr>
            </a:lvl2pPr>
            <a:lvl3pPr>
              <a:defRPr sz="1867">
                <a:solidFill>
                  <a:schemeClr val="tx1"/>
                </a:solidFill>
                <a:latin typeface="+mn-lt"/>
              </a:defRPr>
            </a:lvl3pPr>
            <a:lvl4pPr>
              <a:defRPr sz="1867">
                <a:solidFill>
                  <a:schemeClr val="tx1"/>
                </a:solidFill>
                <a:latin typeface="+mn-lt"/>
              </a:defRPr>
            </a:lvl4pPr>
            <a:lvl5pPr>
              <a:defRPr sz="1867">
                <a:solidFill>
                  <a:schemeClr val="tx1"/>
                </a:solidFill>
                <a:latin typeface="+mn-lt"/>
              </a:defRPr>
            </a:lvl5pPr>
          </a:lstStyle>
          <a:p>
            <a:pPr lvl="0"/>
            <a:r>
              <a:rPr lang="en-US"/>
              <a:t>Click to edit Master text styles</a:t>
            </a:r>
          </a:p>
        </p:txBody>
      </p:sp>
      <p:sp>
        <p:nvSpPr>
          <p:cNvPr id="9" name="Slide Number Placeholder 5">
            <a:extLst>
              <a:ext uri="{FF2B5EF4-FFF2-40B4-BE49-F238E27FC236}">
                <a16:creationId xmlns:a16="http://schemas.microsoft.com/office/drawing/2014/main" id="{545F2707-67E0-4A9E-B3CF-50E8F272A4ED}"/>
              </a:ext>
            </a:extLst>
          </p:cNvPr>
          <p:cNvSpPr>
            <a:spLocks noGrp="1"/>
          </p:cNvSpPr>
          <p:nvPr>
            <p:ph type="sldNum" sz="quarter" idx="4"/>
          </p:nvPr>
        </p:nvSpPr>
        <p:spPr>
          <a:xfrm>
            <a:off x="187815" y="6521277"/>
            <a:ext cx="329184" cy="163447"/>
          </a:xfrm>
          <a:prstGeom prst="rect">
            <a:avLst/>
          </a:prstGeom>
        </p:spPr>
        <p:txBody>
          <a:bodyPr vert="horz" lIns="0" tIns="0" rIns="0" bIns="0" rtlCol="0" anchor="t" anchorCtr="0">
            <a:noAutofit/>
          </a:bodyPr>
          <a:lstStyle>
            <a:lvl1pPr algn="l">
              <a:defRPr sz="1067">
                <a:solidFill>
                  <a:schemeClr val="tx2"/>
                </a:solidFill>
              </a:defRPr>
            </a:lvl1pPr>
          </a:lstStyle>
          <a:p>
            <a:fld id="{EF03F2D8-09E8-4F65-B5E4-919B7BA10877}" type="slidenum">
              <a:rPr lang="en-US" smtClean="0"/>
              <a:pPr/>
              <a:t>‹#›</a:t>
            </a:fld>
            <a:endParaRPr lang="en-US"/>
          </a:p>
        </p:txBody>
      </p:sp>
      <p:sp>
        <p:nvSpPr>
          <p:cNvPr id="3" name="Title Placeholder 1">
            <a:extLst>
              <a:ext uri="{FF2B5EF4-FFF2-40B4-BE49-F238E27FC236}">
                <a16:creationId xmlns:a16="http://schemas.microsoft.com/office/drawing/2014/main" id="{3C21A955-B828-4C40-1E5C-7A93D20C4CD1}"/>
              </a:ext>
            </a:extLst>
          </p:cNvPr>
          <p:cNvSpPr>
            <a:spLocks noGrp="1"/>
          </p:cNvSpPr>
          <p:nvPr>
            <p:ph type="title"/>
          </p:nvPr>
        </p:nvSpPr>
        <p:spPr>
          <a:xfrm>
            <a:off x="609599" y="365760"/>
            <a:ext cx="10363200" cy="633421"/>
          </a:xfrm>
          <a:prstGeom prst="rect">
            <a:avLst/>
          </a:prstGeom>
        </p:spPr>
        <p:txBody>
          <a:bodyPr vert="horz" wrap="square" lIns="0" tIns="0" rIns="0" bIns="0" rtlCol="0" anchor="t" anchorCtr="0">
            <a:noAutofit/>
          </a:bodyPr>
          <a:lstStyle/>
          <a:p>
            <a:r>
              <a:rPr lang="en-US"/>
              <a:t>Click to edit Master title style</a:t>
            </a:r>
          </a:p>
        </p:txBody>
      </p:sp>
    </p:spTree>
    <p:extLst>
      <p:ext uri="{BB962C8B-B14F-4D97-AF65-F5344CB8AC3E}">
        <p14:creationId xmlns:p14="http://schemas.microsoft.com/office/powerpoint/2010/main" val="244791018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Image C">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1773936"/>
            <a:ext cx="12192000" cy="5084064"/>
          </a:xfrm>
          <a:prstGeom prst="rect">
            <a:avLst/>
          </a:prstGeom>
          <a:solidFill>
            <a:schemeClr val="accent6">
              <a:alpha val="30000"/>
            </a:schemeClr>
          </a:solidFill>
        </p:spPr>
        <p:txBody>
          <a:bodyPr tIns="914400" bIns="0" anchor="ctr" anchorCtr="0">
            <a:noAutofit/>
          </a:bodyPr>
          <a:lstStyle>
            <a:lvl1pPr algn="ctr">
              <a:spcBef>
                <a:spcPts val="0"/>
              </a:spcBef>
              <a:spcAft>
                <a:spcPts val="0"/>
              </a:spcAft>
              <a:defRPr sz="1200" b="0" i="1" baseline="0">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4" name="Text Placeholder 3">
            <a:extLst>
              <a:ext uri="{FF2B5EF4-FFF2-40B4-BE49-F238E27FC236}">
                <a16:creationId xmlns:a16="http://schemas.microsoft.com/office/drawing/2014/main" id="{E2E50BDB-964F-46A9-A4B5-F6E58F9F70BC}"/>
              </a:ext>
            </a:extLst>
          </p:cNvPr>
          <p:cNvSpPr>
            <a:spLocks noGrp="1"/>
          </p:cNvSpPr>
          <p:nvPr>
            <p:ph type="body" sz="quarter" idx="11"/>
          </p:nvPr>
        </p:nvSpPr>
        <p:spPr>
          <a:xfrm>
            <a:off x="624417" y="1189569"/>
            <a:ext cx="8534747" cy="332916"/>
          </a:xfrm>
        </p:spPr>
        <p:txBody>
          <a:bodyPr/>
          <a:lstStyle>
            <a:lvl1pPr>
              <a:defRPr sz="1867">
                <a:solidFill>
                  <a:schemeClr val="tx1"/>
                </a:solidFill>
                <a:latin typeface="+mn-lt"/>
              </a:defRPr>
            </a:lvl1pPr>
            <a:lvl2pPr>
              <a:defRPr sz="1867">
                <a:solidFill>
                  <a:schemeClr val="tx1"/>
                </a:solidFill>
                <a:latin typeface="+mn-lt"/>
              </a:defRPr>
            </a:lvl2pPr>
            <a:lvl3pPr>
              <a:defRPr sz="1867">
                <a:solidFill>
                  <a:schemeClr val="tx1"/>
                </a:solidFill>
                <a:latin typeface="+mn-lt"/>
              </a:defRPr>
            </a:lvl3pPr>
            <a:lvl4pPr>
              <a:defRPr sz="1867">
                <a:solidFill>
                  <a:schemeClr val="tx1"/>
                </a:solidFill>
                <a:latin typeface="+mn-lt"/>
              </a:defRPr>
            </a:lvl4pPr>
            <a:lvl5pPr>
              <a:defRPr sz="1867">
                <a:solidFill>
                  <a:schemeClr val="tx1"/>
                </a:solidFill>
                <a:latin typeface="+mn-lt"/>
              </a:defRPr>
            </a:lvl5pPr>
          </a:lstStyle>
          <a:p>
            <a:pPr lvl="0"/>
            <a:r>
              <a:rPr lang="en-US"/>
              <a:t>Click to edit Master text styles</a:t>
            </a:r>
          </a:p>
        </p:txBody>
      </p:sp>
      <p:sp>
        <p:nvSpPr>
          <p:cNvPr id="3" name="Title Placeholder 1">
            <a:extLst>
              <a:ext uri="{FF2B5EF4-FFF2-40B4-BE49-F238E27FC236}">
                <a16:creationId xmlns:a16="http://schemas.microsoft.com/office/drawing/2014/main" id="{CF666A99-6C2B-917C-949C-A90715AA6C0F}"/>
              </a:ext>
            </a:extLst>
          </p:cNvPr>
          <p:cNvSpPr>
            <a:spLocks noGrp="1"/>
          </p:cNvSpPr>
          <p:nvPr>
            <p:ph type="title"/>
          </p:nvPr>
        </p:nvSpPr>
        <p:spPr>
          <a:xfrm>
            <a:off x="609599" y="365760"/>
            <a:ext cx="10363200" cy="633421"/>
          </a:xfrm>
          <a:prstGeom prst="rect">
            <a:avLst/>
          </a:prstGeom>
        </p:spPr>
        <p:txBody>
          <a:bodyPr vert="horz" wrap="square" lIns="0" tIns="0" rIns="0" bIns="0" rtlCol="0" anchor="t" anchorCtr="0">
            <a:noAutofit/>
          </a:bodyPr>
          <a:lstStyle/>
          <a:p>
            <a:r>
              <a:rPr lang="en-US"/>
              <a:t>Click to edit Master title style</a:t>
            </a:r>
          </a:p>
        </p:txBody>
      </p:sp>
    </p:spTree>
    <p:extLst>
      <p:ext uri="{BB962C8B-B14F-4D97-AF65-F5344CB8AC3E}">
        <p14:creationId xmlns:p14="http://schemas.microsoft.com/office/powerpoint/2010/main" val="86886105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and Subhead">
    <p:spTree>
      <p:nvGrpSpPr>
        <p:cNvPr id="1" name=""/>
        <p:cNvGrpSpPr/>
        <p:nvPr/>
      </p:nvGrpSpPr>
      <p:grpSpPr>
        <a:xfrm>
          <a:off x="0" y="0"/>
          <a:ext cx="0" cy="0"/>
          <a:chOff x="0" y="0"/>
          <a:chExt cx="0" cy="0"/>
        </a:xfrm>
      </p:grpSpPr>
      <p:sp>
        <p:nvSpPr>
          <p:cNvPr id="2" name="Title 1"/>
          <p:cNvSpPr>
            <a:spLocks noGrp="1"/>
          </p:cNvSpPr>
          <p:nvPr>
            <p:ph type="title"/>
          </p:nvPr>
        </p:nvSpPr>
        <p:spPr>
          <a:xfrm>
            <a:off x="609600" y="365760"/>
            <a:ext cx="10363200" cy="633421"/>
          </a:xfrm>
          <a:prstGeom prst="rect">
            <a:avLst/>
          </a:prstGeom>
        </p:spPr>
        <p:txBody>
          <a:bodyPr wrap="square">
            <a:noAutofit/>
          </a:bodyPr>
          <a:lstStyle>
            <a:lvl1pPr>
              <a:defRPr spc="0">
                <a:latin typeface="Arial Narrow" panose="020B0606020202030204" pitchFamily="34" charset="0"/>
              </a:defRPr>
            </a:lvl1pPr>
          </a:lstStyle>
          <a:p>
            <a:r>
              <a:rPr lang="en-US"/>
              <a:t>Click to edit Master title style</a:t>
            </a:r>
          </a:p>
        </p:txBody>
      </p:sp>
      <p:sp>
        <p:nvSpPr>
          <p:cNvPr id="5" name="Slide Number Placeholder 4"/>
          <p:cNvSpPr>
            <a:spLocks noGrp="1"/>
          </p:cNvSpPr>
          <p:nvPr>
            <p:ph type="sldNum" sz="quarter" idx="12"/>
          </p:nvPr>
        </p:nvSpPr>
        <p:spPr/>
        <p:txBody>
          <a:bodyPr/>
          <a:lstStyle/>
          <a:p>
            <a:fld id="{EF03F2D8-09E8-4F65-B5E4-919B7BA10877}" type="slidenum">
              <a:rPr lang="en-US" smtClean="0"/>
              <a:pPr/>
              <a:t>‹#›</a:t>
            </a:fld>
            <a:endParaRPr lang="en-US"/>
          </a:p>
        </p:txBody>
      </p:sp>
      <p:sp>
        <p:nvSpPr>
          <p:cNvPr id="6" name="Text Placeholder 5">
            <a:extLst>
              <a:ext uri="{FF2B5EF4-FFF2-40B4-BE49-F238E27FC236}">
                <a16:creationId xmlns:a16="http://schemas.microsoft.com/office/drawing/2014/main" id="{7E5B6FEA-0F24-4E57-986A-DF7D1B02FC83}"/>
              </a:ext>
            </a:extLst>
          </p:cNvPr>
          <p:cNvSpPr>
            <a:spLocks noGrp="1"/>
          </p:cNvSpPr>
          <p:nvPr>
            <p:ph type="body" sz="quarter" idx="11"/>
          </p:nvPr>
        </p:nvSpPr>
        <p:spPr>
          <a:xfrm>
            <a:off x="614361" y="1077956"/>
            <a:ext cx="10358439" cy="338667"/>
          </a:xfrm>
          <a:prstGeom prst="rect">
            <a:avLst/>
          </a:prstGeom>
        </p:spPr>
        <p:txBody>
          <a:bodyPr lIns="0" tIns="0" rIns="0" bIns="0">
            <a:noAutofit/>
          </a:bodyPr>
          <a:lstStyle>
            <a:lvl1pPr>
              <a:defRPr sz="2667">
                <a:solidFill>
                  <a:schemeClr val="accent1"/>
                </a:solidFill>
                <a:latin typeface="Arial Narrow" panose="020B0606020202030204" pitchFamily="34" charset="0"/>
              </a:defRPr>
            </a:lvl1pPr>
          </a:lstStyle>
          <a:p>
            <a:pPr lvl="0"/>
            <a:r>
              <a:rPr lang="en-US"/>
              <a:t>Click to edit Master text styles</a:t>
            </a:r>
          </a:p>
        </p:txBody>
      </p:sp>
    </p:spTree>
    <p:extLst>
      <p:ext uri="{BB962C8B-B14F-4D97-AF65-F5344CB8AC3E}">
        <p14:creationId xmlns:p14="http://schemas.microsoft.com/office/powerpoint/2010/main" val="345972128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lue (Big)">
    <p:spTree>
      <p:nvGrpSpPr>
        <p:cNvPr id="1" name=""/>
        <p:cNvGrpSpPr/>
        <p:nvPr/>
      </p:nvGrpSpPr>
      <p:grpSpPr>
        <a:xfrm>
          <a:off x="0" y="0"/>
          <a:ext cx="0" cy="0"/>
          <a:chOff x="0" y="0"/>
          <a:chExt cx="0" cy="0"/>
        </a:xfrm>
      </p:grpSpPr>
      <p:sp>
        <p:nvSpPr>
          <p:cNvPr id="43" name="Slide Number Placeholder 42">
            <a:extLst>
              <a:ext uri="{FF2B5EF4-FFF2-40B4-BE49-F238E27FC236}">
                <a16:creationId xmlns:a16="http://schemas.microsoft.com/office/drawing/2014/main" id="{82B307D7-81CA-C84B-9479-AB05E83A8C7B}"/>
              </a:ext>
            </a:extLst>
          </p:cNvPr>
          <p:cNvSpPr>
            <a:spLocks noGrp="1"/>
          </p:cNvSpPr>
          <p:nvPr>
            <p:ph type="sldNum" sz="quarter" idx="16"/>
          </p:nvPr>
        </p:nvSpPr>
        <p:spPr/>
        <p:txBody>
          <a:bodyPr/>
          <a:lstStyle/>
          <a:p>
            <a:fld id="{EF03F2D8-09E8-4F65-B5E4-919B7BA10877}" type="slidenum">
              <a:rPr lang="en-US" smtClean="0"/>
              <a:pPr/>
              <a:t>‹#›</a:t>
            </a:fld>
            <a:endParaRPr lang="en-US"/>
          </a:p>
        </p:txBody>
      </p:sp>
      <p:sp>
        <p:nvSpPr>
          <p:cNvPr id="21" name="Title 1">
            <a:extLst>
              <a:ext uri="{FF2B5EF4-FFF2-40B4-BE49-F238E27FC236}">
                <a16:creationId xmlns:a16="http://schemas.microsoft.com/office/drawing/2014/main" id="{B755A0BF-98B2-954D-B712-7294D8AB3F50}"/>
              </a:ext>
            </a:extLst>
          </p:cNvPr>
          <p:cNvSpPr>
            <a:spLocks noGrp="1"/>
          </p:cNvSpPr>
          <p:nvPr>
            <p:ph type="title"/>
          </p:nvPr>
        </p:nvSpPr>
        <p:spPr>
          <a:xfrm>
            <a:off x="609600" y="363068"/>
            <a:ext cx="10363200" cy="627864"/>
          </a:xfrm>
          <a:prstGeom prst="rect">
            <a:avLst/>
          </a:prstGeom>
        </p:spPr>
        <p:txBody>
          <a:bodyPr/>
          <a:lstStyle>
            <a:lvl1pPr>
              <a:defRPr spc="0" baseline="0">
                <a:latin typeface="Arial Narrow" panose="020B0606020202030204" pitchFamily="34" charset="0"/>
              </a:defRPr>
            </a:lvl1pPr>
          </a:lstStyle>
          <a:p>
            <a:r>
              <a:rPr lang="en-US"/>
              <a:t>Click to edit Master title style</a:t>
            </a:r>
          </a:p>
        </p:txBody>
      </p:sp>
      <p:sp>
        <p:nvSpPr>
          <p:cNvPr id="12" name="Picture Placeholder 11">
            <a:extLst>
              <a:ext uri="{FF2B5EF4-FFF2-40B4-BE49-F238E27FC236}">
                <a16:creationId xmlns:a16="http://schemas.microsoft.com/office/drawing/2014/main" id="{B63AA643-FF70-474B-A2C3-6A6294B6438F}"/>
              </a:ext>
            </a:extLst>
          </p:cNvPr>
          <p:cNvSpPr>
            <a:spLocks noGrp="1"/>
          </p:cNvSpPr>
          <p:nvPr>
            <p:ph type="pic" sz="quarter" idx="17" hasCustomPrompt="1"/>
          </p:nvPr>
        </p:nvSpPr>
        <p:spPr>
          <a:xfrm>
            <a:off x="6210872" y="1602317"/>
            <a:ext cx="5981128" cy="4815416"/>
          </a:xfrm>
          <a:custGeom>
            <a:avLst/>
            <a:gdLst>
              <a:gd name="connsiteX0" fmla="*/ 1214034 w 4485846"/>
              <a:gd name="connsiteY0" fmla="*/ 0 h 3611562"/>
              <a:gd name="connsiteX1" fmla="*/ 4485846 w 4485846"/>
              <a:gd name="connsiteY1" fmla="*/ 0 h 3611562"/>
              <a:gd name="connsiteX2" fmla="*/ 4485846 w 4485846"/>
              <a:gd name="connsiteY2" fmla="*/ 3611562 h 3611562"/>
              <a:gd name="connsiteX3" fmla="*/ 0 w 4485846"/>
              <a:gd name="connsiteY3" fmla="*/ 3611562 h 3611562"/>
            </a:gdLst>
            <a:ahLst/>
            <a:cxnLst>
              <a:cxn ang="0">
                <a:pos x="connsiteX0" y="connsiteY0"/>
              </a:cxn>
              <a:cxn ang="0">
                <a:pos x="connsiteX1" y="connsiteY1"/>
              </a:cxn>
              <a:cxn ang="0">
                <a:pos x="connsiteX2" y="connsiteY2"/>
              </a:cxn>
              <a:cxn ang="0">
                <a:pos x="connsiteX3" y="connsiteY3"/>
              </a:cxn>
            </a:cxnLst>
            <a:rect l="l" t="t" r="r" b="b"/>
            <a:pathLst>
              <a:path w="4485846" h="3611562">
                <a:moveTo>
                  <a:pt x="1214034" y="0"/>
                </a:moveTo>
                <a:lnTo>
                  <a:pt x="4485846" y="0"/>
                </a:lnTo>
                <a:lnTo>
                  <a:pt x="4485846" y="3611562"/>
                </a:lnTo>
                <a:lnTo>
                  <a:pt x="0" y="3611562"/>
                </a:lnTo>
                <a:close/>
              </a:path>
            </a:pathLst>
          </a:custGeom>
          <a:solidFill>
            <a:schemeClr val="accent6">
              <a:alpha val="30000"/>
            </a:schemeClr>
          </a:solidFill>
        </p:spPr>
        <p:txBody>
          <a:bodyPr wrap="square" tIns="914400" bIns="0" anchor="ctr" anchorCtr="0">
            <a:noAutofit/>
          </a:bodyPr>
          <a:lstStyle>
            <a:lvl1pPr marL="0" marR="0" indent="0" algn="ctr" defTabSz="1219170" rtl="0" eaLnBrk="1" fontAlgn="auto" latinLnBrk="0" hangingPunct="1">
              <a:lnSpc>
                <a:spcPct val="100000"/>
              </a:lnSpc>
              <a:spcBef>
                <a:spcPts val="267"/>
              </a:spcBef>
              <a:spcAft>
                <a:spcPts val="0"/>
              </a:spcAft>
              <a:buClrTx/>
              <a:buSzTx/>
              <a:buFont typeface="Arial" panose="020B0604020202020204" pitchFamily="34" charset="0"/>
              <a:buNone/>
              <a:tabLst/>
              <a:defRPr sz="1200" i="1">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16" name="Text Placeholder 5">
            <a:extLst>
              <a:ext uri="{FF2B5EF4-FFF2-40B4-BE49-F238E27FC236}">
                <a16:creationId xmlns:a16="http://schemas.microsoft.com/office/drawing/2014/main" id="{2A1CB4A8-3493-4076-859C-283C7C6A949F}"/>
              </a:ext>
            </a:extLst>
          </p:cNvPr>
          <p:cNvSpPr>
            <a:spLocks noGrp="1"/>
          </p:cNvSpPr>
          <p:nvPr>
            <p:ph type="body" sz="quarter" idx="11"/>
          </p:nvPr>
        </p:nvSpPr>
        <p:spPr>
          <a:xfrm>
            <a:off x="614361" y="1077956"/>
            <a:ext cx="10363200" cy="338667"/>
          </a:xfrm>
          <a:prstGeom prst="rect">
            <a:avLst/>
          </a:prstGeom>
        </p:spPr>
        <p:txBody>
          <a:bodyPr lIns="0" tIns="0" rIns="0" bIns="0">
            <a:noAutofit/>
          </a:bodyPr>
          <a:lstStyle>
            <a:lvl1pPr>
              <a:defRPr sz="2667">
                <a:solidFill>
                  <a:schemeClr val="accent1"/>
                </a:solidFill>
                <a:latin typeface="Arial Narrow" panose="020B0606020202030204" pitchFamily="34" charset="0"/>
              </a:defRPr>
            </a:lvl1pPr>
          </a:lstStyle>
          <a:p>
            <a:pPr lvl="0"/>
            <a:r>
              <a:rPr lang="en-US"/>
              <a:t>Click to edit Master text styles</a:t>
            </a:r>
          </a:p>
        </p:txBody>
      </p:sp>
      <p:sp>
        <p:nvSpPr>
          <p:cNvPr id="5" name="Text Placeholder 4">
            <a:extLst>
              <a:ext uri="{FF2B5EF4-FFF2-40B4-BE49-F238E27FC236}">
                <a16:creationId xmlns:a16="http://schemas.microsoft.com/office/drawing/2014/main" id="{38774CAE-C229-4FE4-B82D-33C4F3F5A4C1}"/>
              </a:ext>
            </a:extLst>
          </p:cNvPr>
          <p:cNvSpPr>
            <a:spLocks noGrp="1"/>
          </p:cNvSpPr>
          <p:nvPr>
            <p:ph type="body" sz="quarter" idx="18"/>
          </p:nvPr>
        </p:nvSpPr>
        <p:spPr>
          <a:xfrm>
            <a:off x="609601" y="1843618"/>
            <a:ext cx="5372100" cy="4339167"/>
          </a:xfrm>
          <a:prstGeom prst="rect">
            <a:avLst/>
          </a:prstGeom>
        </p:spPr>
        <p:txBody>
          <a:bodyPr>
            <a:noAutofit/>
          </a:bodyPr>
          <a:lstStyle>
            <a:lvl1pPr marL="230712" indent="-230712">
              <a:spcAft>
                <a:spcPts val="1600"/>
              </a:spcAft>
              <a:buFont typeface="Wingdings" pitchFamily="2" charset="2"/>
              <a:buChar char="§"/>
              <a:defRPr sz="1867" b="1">
                <a:solidFill>
                  <a:schemeClr val="accent2"/>
                </a:solidFill>
                <a:latin typeface="+mn-lt"/>
              </a:defRPr>
            </a:lvl1pPr>
            <a:lvl2pPr marL="230712" indent="-230712">
              <a:spcAft>
                <a:spcPts val="1600"/>
              </a:spcAft>
              <a:buFont typeface="Arial" panose="020B0604020202020204" pitchFamily="34" charset="0"/>
              <a:buChar char="•"/>
              <a:defRPr sz="1867" b="0">
                <a:solidFill>
                  <a:schemeClr val="bg1"/>
                </a:solidFill>
              </a:defRPr>
            </a:lvl2pPr>
            <a:lvl3pPr marL="230712" indent="-230712">
              <a:spcAft>
                <a:spcPts val="1600"/>
              </a:spcAft>
              <a:buFont typeface="Arial" panose="020B0604020202020204" pitchFamily="34" charset="0"/>
              <a:buChar char="•"/>
              <a:defRPr sz="1867" b="0">
                <a:solidFill>
                  <a:schemeClr val="bg1"/>
                </a:solidFill>
              </a:defRPr>
            </a:lvl3pPr>
            <a:lvl4pPr marL="230712" indent="-230712">
              <a:spcAft>
                <a:spcPts val="1600"/>
              </a:spcAft>
              <a:buFont typeface="Arial" panose="020B0604020202020204" pitchFamily="34" charset="0"/>
              <a:buChar char="•"/>
              <a:defRPr sz="1867" b="0">
                <a:solidFill>
                  <a:schemeClr val="bg1"/>
                </a:solidFill>
              </a:defRPr>
            </a:lvl4pPr>
            <a:lvl5pPr marL="230712" indent="-230712">
              <a:spcAft>
                <a:spcPts val="1600"/>
              </a:spcAft>
              <a:buFont typeface="Arial" panose="020B0604020202020204" pitchFamily="34" charset="0"/>
              <a:buChar char="•"/>
              <a:defRPr sz="1867" b="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43157095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Green (Big)">
    <p:spTree>
      <p:nvGrpSpPr>
        <p:cNvPr id="1" name=""/>
        <p:cNvGrpSpPr/>
        <p:nvPr/>
      </p:nvGrpSpPr>
      <p:grpSpPr>
        <a:xfrm>
          <a:off x="0" y="0"/>
          <a:ext cx="0" cy="0"/>
          <a:chOff x="0" y="0"/>
          <a:chExt cx="0" cy="0"/>
        </a:xfrm>
      </p:grpSpPr>
      <p:sp>
        <p:nvSpPr>
          <p:cNvPr id="43" name="Slide Number Placeholder 42">
            <a:extLst>
              <a:ext uri="{FF2B5EF4-FFF2-40B4-BE49-F238E27FC236}">
                <a16:creationId xmlns:a16="http://schemas.microsoft.com/office/drawing/2014/main" id="{82B307D7-81CA-C84B-9479-AB05E83A8C7B}"/>
              </a:ext>
            </a:extLst>
          </p:cNvPr>
          <p:cNvSpPr>
            <a:spLocks noGrp="1"/>
          </p:cNvSpPr>
          <p:nvPr userDrawn="1">
            <p:ph type="sldNum" sz="quarter" idx="16"/>
          </p:nvPr>
        </p:nvSpPr>
        <p:spPr/>
        <p:txBody>
          <a:bodyPr>
            <a:noAutofit/>
          </a:bodyPr>
          <a:lstStyle/>
          <a:p>
            <a:fld id="{EF03F2D8-09E8-4F65-B5E4-919B7BA10877}" type="slidenum">
              <a:rPr lang="en-US" smtClean="0"/>
              <a:pPr/>
              <a:t>‹#›</a:t>
            </a:fld>
            <a:endParaRPr lang="en-US"/>
          </a:p>
        </p:txBody>
      </p:sp>
      <p:sp>
        <p:nvSpPr>
          <p:cNvPr id="21" name="Title 1">
            <a:extLst>
              <a:ext uri="{FF2B5EF4-FFF2-40B4-BE49-F238E27FC236}">
                <a16:creationId xmlns:a16="http://schemas.microsoft.com/office/drawing/2014/main" id="{B755A0BF-98B2-954D-B712-7294D8AB3F50}"/>
              </a:ext>
            </a:extLst>
          </p:cNvPr>
          <p:cNvSpPr>
            <a:spLocks noGrp="1"/>
          </p:cNvSpPr>
          <p:nvPr userDrawn="1">
            <p:ph type="title"/>
          </p:nvPr>
        </p:nvSpPr>
        <p:spPr>
          <a:xfrm>
            <a:off x="609600" y="363068"/>
            <a:ext cx="10363200" cy="627864"/>
          </a:xfrm>
          <a:prstGeom prst="rect">
            <a:avLst/>
          </a:prstGeom>
        </p:spPr>
        <p:txBody>
          <a:bodyPr>
            <a:noAutofit/>
          </a:bodyPr>
          <a:lstStyle>
            <a:lvl1pPr>
              <a:defRPr spc="0" baseline="0">
                <a:latin typeface="Arial Narrow" panose="020B0606020202030204" pitchFamily="34" charset="0"/>
              </a:defRPr>
            </a:lvl1pPr>
          </a:lstStyle>
          <a:p>
            <a:r>
              <a:rPr lang="en-US"/>
              <a:t>Click to edit Master title style</a:t>
            </a:r>
          </a:p>
        </p:txBody>
      </p:sp>
      <p:sp>
        <p:nvSpPr>
          <p:cNvPr id="12" name="Picture Placeholder 11">
            <a:extLst>
              <a:ext uri="{FF2B5EF4-FFF2-40B4-BE49-F238E27FC236}">
                <a16:creationId xmlns:a16="http://schemas.microsoft.com/office/drawing/2014/main" id="{B63AA643-FF70-474B-A2C3-6A6294B6438F}"/>
              </a:ext>
            </a:extLst>
          </p:cNvPr>
          <p:cNvSpPr>
            <a:spLocks noGrp="1"/>
          </p:cNvSpPr>
          <p:nvPr userDrawn="1">
            <p:ph type="pic" sz="quarter" idx="17" hasCustomPrompt="1"/>
          </p:nvPr>
        </p:nvSpPr>
        <p:spPr>
          <a:xfrm>
            <a:off x="6210872" y="1602317"/>
            <a:ext cx="5981128" cy="4815416"/>
          </a:xfrm>
          <a:custGeom>
            <a:avLst/>
            <a:gdLst>
              <a:gd name="connsiteX0" fmla="*/ 1214034 w 4485846"/>
              <a:gd name="connsiteY0" fmla="*/ 0 h 3611562"/>
              <a:gd name="connsiteX1" fmla="*/ 4485846 w 4485846"/>
              <a:gd name="connsiteY1" fmla="*/ 0 h 3611562"/>
              <a:gd name="connsiteX2" fmla="*/ 4485846 w 4485846"/>
              <a:gd name="connsiteY2" fmla="*/ 3611562 h 3611562"/>
              <a:gd name="connsiteX3" fmla="*/ 0 w 4485846"/>
              <a:gd name="connsiteY3" fmla="*/ 3611562 h 3611562"/>
            </a:gdLst>
            <a:ahLst/>
            <a:cxnLst>
              <a:cxn ang="0">
                <a:pos x="connsiteX0" y="connsiteY0"/>
              </a:cxn>
              <a:cxn ang="0">
                <a:pos x="connsiteX1" y="connsiteY1"/>
              </a:cxn>
              <a:cxn ang="0">
                <a:pos x="connsiteX2" y="connsiteY2"/>
              </a:cxn>
              <a:cxn ang="0">
                <a:pos x="connsiteX3" y="connsiteY3"/>
              </a:cxn>
            </a:cxnLst>
            <a:rect l="l" t="t" r="r" b="b"/>
            <a:pathLst>
              <a:path w="4485846" h="3611562">
                <a:moveTo>
                  <a:pt x="1214034" y="0"/>
                </a:moveTo>
                <a:lnTo>
                  <a:pt x="4485846" y="0"/>
                </a:lnTo>
                <a:lnTo>
                  <a:pt x="4485846" y="3611562"/>
                </a:lnTo>
                <a:lnTo>
                  <a:pt x="0" y="3611562"/>
                </a:lnTo>
                <a:close/>
              </a:path>
            </a:pathLst>
          </a:custGeom>
          <a:solidFill>
            <a:schemeClr val="accent6">
              <a:alpha val="30000"/>
            </a:schemeClr>
          </a:solidFill>
        </p:spPr>
        <p:txBody>
          <a:bodyPr wrap="square" tIns="914400" bIns="0" anchor="ctr" anchorCtr="0">
            <a:noAutofit/>
          </a:bodyPr>
          <a:lstStyle>
            <a:lvl1pPr marL="0" marR="0" indent="0" algn="ctr" defTabSz="1219170" rtl="0" eaLnBrk="1" fontAlgn="auto" latinLnBrk="0" hangingPunct="1">
              <a:lnSpc>
                <a:spcPct val="100000"/>
              </a:lnSpc>
              <a:spcBef>
                <a:spcPts val="267"/>
              </a:spcBef>
              <a:spcAft>
                <a:spcPts val="0"/>
              </a:spcAft>
              <a:buClrTx/>
              <a:buSzTx/>
              <a:buFont typeface="Arial" panose="020B0604020202020204" pitchFamily="34" charset="0"/>
              <a:buNone/>
              <a:tabLst/>
              <a:defRPr sz="1200" i="1">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16" name="Text Placeholder 5">
            <a:extLst>
              <a:ext uri="{FF2B5EF4-FFF2-40B4-BE49-F238E27FC236}">
                <a16:creationId xmlns:a16="http://schemas.microsoft.com/office/drawing/2014/main" id="{2A1CB4A8-3493-4076-859C-283C7C6A949F}"/>
              </a:ext>
            </a:extLst>
          </p:cNvPr>
          <p:cNvSpPr>
            <a:spLocks noGrp="1"/>
          </p:cNvSpPr>
          <p:nvPr userDrawn="1">
            <p:ph type="body" sz="quarter" idx="11"/>
          </p:nvPr>
        </p:nvSpPr>
        <p:spPr>
          <a:xfrm>
            <a:off x="614361" y="1077956"/>
            <a:ext cx="10363200" cy="338667"/>
          </a:xfrm>
          <a:prstGeom prst="rect">
            <a:avLst/>
          </a:prstGeom>
        </p:spPr>
        <p:txBody>
          <a:bodyPr lIns="0" tIns="0" rIns="0" bIns="0">
            <a:noAutofit/>
          </a:bodyPr>
          <a:lstStyle>
            <a:lvl1pPr>
              <a:defRPr sz="2667">
                <a:solidFill>
                  <a:schemeClr val="accent1"/>
                </a:solidFill>
                <a:latin typeface="Arial Narrow" panose="020B0606020202030204" pitchFamily="34" charset="0"/>
              </a:defRPr>
            </a:lvl1pPr>
          </a:lstStyle>
          <a:p>
            <a:pPr lvl="0"/>
            <a:r>
              <a:rPr lang="en-US"/>
              <a:t>Click to edit Master text styles</a:t>
            </a:r>
          </a:p>
        </p:txBody>
      </p:sp>
      <p:sp>
        <p:nvSpPr>
          <p:cNvPr id="10" name="Text Placeholder 4">
            <a:extLst>
              <a:ext uri="{FF2B5EF4-FFF2-40B4-BE49-F238E27FC236}">
                <a16:creationId xmlns:a16="http://schemas.microsoft.com/office/drawing/2014/main" id="{6BE580F0-E779-4B21-A2DF-D49CC21C9534}"/>
              </a:ext>
            </a:extLst>
          </p:cNvPr>
          <p:cNvSpPr>
            <a:spLocks noGrp="1"/>
          </p:cNvSpPr>
          <p:nvPr>
            <p:ph type="body" sz="quarter" idx="18"/>
          </p:nvPr>
        </p:nvSpPr>
        <p:spPr>
          <a:xfrm>
            <a:off x="609601" y="1843618"/>
            <a:ext cx="5372100" cy="4339167"/>
          </a:xfrm>
          <a:prstGeom prst="rect">
            <a:avLst/>
          </a:prstGeom>
        </p:spPr>
        <p:txBody>
          <a:bodyPr>
            <a:noAutofit/>
          </a:bodyPr>
          <a:lstStyle>
            <a:lvl1pPr marL="230712" indent="-230712">
              <a:spcAft>
                <a:spcPts val="1600"/>
              </a:spcAft>
              <a:buFont typeface="Wingdings" pitchFamily="2" charset="2"/>
              <a:buChar char="§"/>
              <a:defRPr sz="1867" b="1">
                <a:solidFill>
                  <a:schemeClr val="accent1"/>
                </a:solidFill>
                <a:latin typeface="+mn-lt"/>
              </a:defRPr>
            </a:lvl1pPr>
            <a:lvl2pPr marL="230712" indent="-230712">
              <a:spcAft>
                <a:spcPts val="1600"/>
              </a:spcAft>
              <a:buFont typeface="Arial" panose="020B0604020202020204" pitchFamily="34" charset="0"/>
              <a:buChar char="•"/>
              <a:defRPr sz="1867" b="0">
                <a:solidFill>
                  <a:schemeClr val="bg1"/>
                </a:solidFill>
              </a:defRPr>
            </a:lvl2pPr>
            <a:lvl3pPr marL="230712" indent="-230712">
              <a:spcAft>
                <a:spcPts val="1600"/>
              </a:spcAft>
              <a:buFont typeface="Arial" panose="020B0604020202020204" pitchFamily="34" charset="0"/>
              <a:buChar char="•"/>
              <a:defRPr sz="1867" b="0">
                <a:solidFill>
                  <a:schemeClr val="bg1"/>
                </a:solidFill>
              </a:defRPr>
            </a:lvl3pPr>
            <a:lvl4pPr marL="230712" indent="-230712">
              <a:spcAft>
                <a:spcPts val="1600"/>
              </a:spcAft>
              <a:buFont typeface="Arial" panose="020B0604020202020204" pitchFamily="34" charset="0"/>
              <a:buChar char="•"/>
              <a:defRPr sz="1867" b="0">
                <a:solidFill>
                  <a:schemeClr val="bg1"/>
                </a:solidFill>
              </a:defRPr>
            </a:lvl4pPr>
            <a:lvl5pPr marL="230712" indent="-230712">
              <a:spcAft>
                <a:spcPts val="1600"/>
              </a:spcAft>
              <a:buFont typeface="Arial" panose="020B0604020202020204" pitchFamily="34" charset="0"/>
              <a:buChar char="•"/>
              <a:defRPr sz="1867" b="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45592050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Yellow (Big)">
    <p:spTree>
      <p:nvGrpSpPr>
        <p:cNvPr id="1" name=""/>
        <p:cNvGrpSpPr/>
        <p:nvPr/>
      </p:nvGrpSpPr>
      <p:grpSpPr>
        <a:xfrm>
          <a:off x="0" y="0"/>
          <a:ext cx="0" cy="0"/>
          <a:chOff x="0" y="0"/>
          <a:chExt cx="0" cy="0"/>
        </a:xfrm>
      </p:grpSpPr>
      <p:sp>
        <p:nvSpPr>
          <p:cNvPr id="43" name="Slide Number Placeholder 42">
            <a:extLst>
              <a:ext uri="{FF2B5EF4-FFF2-40B4-BE49-F238E27FC236}">
                <a16:creationId xmlns:a16="http://schemas.microsoft.com/office/drawing/2014/main" id="{82B307D7-81CA-C84B-9479-AB05E83A8C7B}"/>
              </a:ext>
            </a:extLst>
          </p:cNvPr>
          <p:cNvSpPr>
            <a:spLocks noGrp="1"/>
          </p:cNvSpPr>
          <p:nvPr userDrawn="1">
            <p:ph type="sldNum" sz="quarter" idx="16"/>
          </p:nvPr>
        </p:nvSpPr>
        <p:spPr/>
        <p:txBody>
          <a:bodyPr>
            <a:noAutofit/>
          </a:bodyPr>
          <a:lstStyle/>
          <a:p>
            <a:fld id="{EF03F2D8-09E8-4F65-B5E4-919B7BA10877}" type="slidenum">
              <a:rPr lang="en-US" smtClean="0"/>
              <a:pPr/>
              <a:t>‹#›</a:t>
            </a:fld>
            <a:endParaRPr lang="en-US"/>
          </a:p>
        </p:txBody>
      </p:sp>
      <p:sp>
        <p:nvSpPr>
          <p:cNvPr id="21" name="Title 1">
            <a:extLst>
              <a:ext uri="{FF2B5EF4-FFF2-40B4-BE49-F238E27FC236}">
                <a16:creationId xmlns:a16="http://schemas.microsoft.com/office/drawing/2014/main" id="{B755A0BF-98B2-954D-B712-7294D8AB3F50}"/>
              </a:ext>
            </a:extLst>
          </p:cNvPr>
          <p:cNvSpPr>
            <a:spLocks noGrp="1"/>
          </p:cNvSpPr>
          <p:nvPr userDrawn="1">
            <p:ph type="title"/>
          </p:nvPr>
        </p:nvSpPr>
        <p:spPr>
          <a:xfrm>
            <a:off x="609600" y="363068"/>
            <a:ext cx="10363200" cy="627864"/>
          </a:xfrm>
          <a:prstGeom prst="rect">
            <a:avLst/>
          </a:prstGeom>
        </p:spPr>
        <p:txBody>
          <a:bodyPr>
            <a:noAutofit/>
          </a:bodyPr>
          <a:lstStyle>
            <a:lvl1pPr>
              <a:defRPr spc="0" baseline="0">
                <a:latin typeface="Arial Narrow" panose="020B0606020202030204" pitchFamily="34" charset="0"/>
              </a:defRPr>
            </a:lvl1pPr>
          </a:lstStyle>
          <a:p>
            <a:r>
              <a:rPr lang="en-US"/>
              <a:t>Click to edit Master title style</a:t>
            </a:r>
          </a:p>
        </p:txBody>
      </p:sp>
      <p:sp>
        <p:nvSpPr>
          <p:cNvPr id="12" name="Picture Placeholder 11">
            <a:extLst>
              <a:ext uri="{FF2B5EF4-FFF2-40B4-BE49-F238E27FC236}">
                <a16:creationId xmlns:a16="http://schemas.microsoft.com/office/drawing/2014/main" id="{B63AA643-FF70-474B-A2C3-6A6294B6438F}"/>
              </a:ext>
            </a:extLst>
          </p:cNvPr>
          <p:cNvSpPr>
            <a:spLocks noGrp="1"/>
          </p:cNvSpPr>
          <p:nvPr userDrawn="1">
            <p:ph type="pic" sz="quarter" idx="17" hasCustomPrompt="1"/>
          </p:nvPr>
        </p:nvSpPr>
        <p:spPr>
          <a:xfrm>
            <a:off x="6210872" y="1602317"/>
            <a:ext cx="5981128" cy="4815416"/>
          </a:xfrm>
          <a:custGeom>
            <a:avLst/>
            <a:gdLst>
              <a:gd name="connsiteX0" fmla="*/ 1214034 w 4485846"/>
              <a:gd name="connsiteY0" fmla="*/ 0 h 3611562"/>
              <a:gd name="connsiteX1" fmla="*/ 4485846 w 4485846"/>
              <a:gd name="connsiteY1" fmla="*/ 0 h 3611562"/>
              <a:gd name="connsiteX2" fmla="*/ 4485846 w 4485846"/>
              <a:gd name="connsiteY2" fmla="*/ 3611562 h 3611562"/>
              <a:gd name="connsiteX3" fmla="*/ 0 w 4485846"/>
              <a:gd name="connsiteY3" fmla="*/ 3611562 h 3611562"/>
            </a:gdLst>
            <a:ahLst/>
            <a:cxnLst>
              <a:cxn ang="0">
                <a:pos x="connsiteX0" y="connsiteY0"/>
              </a:cxn>
              <a:cxn ang="0">
                <a:pos x="connsiteX1" y="connsiteY1"/>
              </a:cxn>
              <a:cxn ang="0">
                <a:pos x="connsiteX2" y="connsiteY2"/>
              </a:cxn>
              <a:cxn ang="0">
                <a:pos x="connsiteX3" y="connsiteY3"/>
              </a:cxn>
            </a:cxnLst>
            <a:rect l="l" t="t" r="r" b="b"/>
            <a:pathLst>
              <a:path w="4485846" h="3611562">
                <a:moveTo>
                  <a:pt x="1214034" y="0"/>
                </a:moveTo>
                <a:lnTo>
                  <a:pt x="4485846" y="0"/>
                </a:lnTo>
                <a:lnTo>
                  <a:pt x="4485846" y="3611562"/>
                </a:lnTo>
                <a:lnTo>
                  <a:pt x="0" y="3611562"/>
                </a:lnTo>
                <a:close/>
              </a:path>
            </a:pathLst>
          </a:custGeom>
          <a:solidFill>
            <a:schemeClr val="accent6">
              <a:alpha val="30000"/>
            </a:schemeClr>
          </a:solidFill>
        </p:spPr>
        <p:txBody>
          <a:bodyPr wrap="square" tIns="914400" bIns="0" anchor="ctr" anchorCtr="0">
            <a:noAutofit/>
          </a:bodyPr>
          <a:lstStyle>
            <a:lvl1pPr marL="0" marR="0" indent="0" algn="ctr" defTabSz="1219170" rtl="0" eaLnBrk="1" fontAlgn="auto" latinLnBrk="0" hangingPunct="1">
              <a:lnSpc>
                <a:spcPct val="100000"/>
              </a:lnSpc>
              <a:spcBef>
                <a:spcPts val="267"/>
              </a:spcBef>
              <a:spcAft>
                <a:spcPts val="0"/>
              </a:spcAft>
              <a:buClrTx/>
              <a:buSzTx/>
              <a:buFont typeface="Arial" panose="020B0604020202020204" pitchFamily="34" charset="0"/>
              <a:buNone/>
              <a:tabLst/>
              <a:defRPr sz="1200" i="1">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16" name="Text Placeholder 5">
            <a:extLst>
              <a:ext uri="{FF2B5EF4-FFF2-40B4-BE49-F238E27FC236}">
                <a16:creationId xmlns:a16="http://schemas.microsoft.com/office/drawing/2014/main" id="{2A1CB4A8-3493-4076-859C-283C7C6A949F}"/>
              </a:ext>
            </a:extLst>
          </p:cNvPr>
          <p:cNvSpPr>
            <a:spLocks noGrp="1"/>
          </p:cNvSpPr>
          <p:nvPr userDrawn="1">
            <p:ph type="body" sz="quarter" idx="11"/>
          </p:nvPr>
        </p:nvSpPr>
        <p:spPr>
          <a:xfrm>
            <a:off x="614361" y="1077956"/>
            <a:ext cx="10363200" cy="338667"/>
          </a:xfrm>
          <a:prstGeom prst="rect">
            <a:avLst/>
          </a:prstGeom>
        </p:spPr>
        <p:txBody>
          <a:bodyPr lIns="0" tIns="0" rIns="0" bIns="0">
            <a:noAutofit/>
          </a:bodyPr>
          <a:lstStyle>
            <a:lvl1pPr>
              <a:defRPr sz="2667">
                <a:solidFill>
                  <a:schemeClr val="accent1"/>
                </a:solidFill>
                <a:latin typeface="Arial Narrow" panose="020B0606020202030204" pitchFamily="34" charset="0"/>
              </a:defRPr>
            </a:lvl1pPr>
          </a:lstStyle>
          <a:p>
            <a:pPr lvl="0"/>
            <a:r>
              <a:rPr lang="en-US"/>
              <a:t>Click to edit Master text styles</a:t>
            </a:r>
          </a:p>
        </p:txBody>
      </p:sp>
      <p:sp>
        <p:nvSpPr>
          <p:cNvPr id="10" name="Text Placeholder 4">
            <a:extLst>
              <a:ext uri="{FF2B5EF4-FFF2-40B4-BE49-F238E27FC236}">
                <a16:creationId xmlns:a16="http://schemas.microsoft.com/office/drawing/2014/main" id="{860E53FC-294C-43BB-8984-0F9F13D94C35}"/>
              </a:ext>
            </a:extLst>
          </p:cNvPr>
          <p:cNvSpPr>
            <a:spLocks noGrp="1"/>
          </p:cNvSpPr>
          <p:nvPr>
            <p:ph type="body" sz="quarter" idx="18"/>
          </p:nvPr>
        </p:nvSpPr>
        <p:spPr>
          <a:xfrm>
            <a:off x="609601" y="1843618"/>
            <a:ext cx="5372100" cy="4339167"/>
          </a:xfrm>
          <a:prstGeom prst="rect">
            <a:avLst/>
          </a:prstGeom>
        </p:spPr>
        <p:txBody>
          <a:bodyPr>
            <a:noAutofit/>
          </a:bodyPr>
          <a:lstStyle>
            <a:lvl1pPr marL="230712" indent="-230712">
              <a:spcAft>
                <a:spcPts val="1600"/>
              </a:spcAft>
              <a:buFont typeface="Wingdings" pitchFamily="2" charset="2"/>
              <a:buChar char="§"/>
              <a:defRPr sz="1867" b="1">
                <a:solidFill>
                  <a:schemeClr val="accent3"/>
                </a:solidFill>
                <a:latin typeface="+mn-lt"/>
              </a:defRPr>
            </a:lvl1pPr>
            <a:lvl2pPr marL="230712" indent="-230712">
              <a:spcAft>
                <a:spcPts val="1600"/>
              </a:spcAft>
              <a:buFont typeface="Arial" panose="020B0604020202020204" pitchFamily="34" charset="0"/>
              <a:buChar char="•"/>
              <a:defRPr sz="1867" b="0">
                <a:solidFill>
                  <a:schemeClr val="bg1"/>
                </a:solidFill>
              </a:defRPr>
            </a:lvl2pPr>
            <a:lvl3pPr marL="230712" indent="-230712">
              <a:spcAft>
                <a:spcPts val="1600"/>
              </a:spcAft>
              <a:buFont typeface="Arial" panose="020B0604020202020204" pitchFamily="34" charset="0"/>
              <a:buChar char="•"/>
              <a:defRPr sz="1867" b="0">
                <a:solidFill>
                  <a:schemeClr val="bg1"/>
                </a:solidFill>
              </a:defRPr>
            </a:lvl3pPr>
            <a:lvl4pPr marL="230712" indent="-230712">
              <a:spcAft>
                <a:spcPts val="1600"/>
              </a:spcAft>
              <a:buFont typeface="Arial" panose="020B0604020202020204" pitchFamily="34" charset="0"/>
              <a:buChar char="•"/>
              <a:defRPr sz="1867" b="0">
                <a:solidFill>
                  <a:schemeClr val="bg1"/>
                </a:solidFill>
              </a:defRPr>
            </a:lvl4pPr>
            <a:lvl5pPr marL="230712" indent="-230712">
              <a:spcAft>
                <a:spcPts val="1600"/>
              </a:spcAft>
              <a:buFont typeface="Arial" panose="020B0604020202020204" pitchFamily="34" charset="0"/>
              <a:buChar char="•"/>
              <a:defRPr sz="1867" b="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401877404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noAutofit/>
          </a:bodyPr>
          <a:lstStyle/>
          <a:p>
            <a:fld id="{EF03F2D8-09E8-4F65-B5E4-919B7BA10877}" type="slidenum">
              <a:rPr lang="en-US" smtClean="0"/>
              <a:pPr/>
              <a:t>‹#›</a:t>
            </a:fld>
            <a:endParaRPr lang="en-US"/>
          </a:p>
        </p:txBody>
      </p:sp>
      <p:sp>
        <p:nvSpPr>
          <p:cNvPr id="8" name="Title 1">
            <a:extLst>
              <a:ext uri="{FF2B5EF4-FFF2-40B4-BE49-F238E27FC236}">
                <a16:creationId xmlns:a16="http://schemas.microsoft.com/office/drawing/2014/main" id="{89429205-19AE-4A97-87B8-66B78E2E9201}"/>
              </a:ext>
            </a:extLst>
          </p:cNvPr>
          <p:cNvSpPr>
            <a:spLocks noGrp="1"/>
          </p:cNvSpPr>
          <p:nvPr>
            <p:ph type="title"/>
          </p:nvPr>
        </p:nvSpPr>
        <p:spPr>
          <a:xfrm>
            <a:off x="609600" y="363068"/>
            <a:ext cx="10363200" cy="627864"/>
          </a:xfrm>
          <a:prstGeom prst="rect">
            <a:avLst/>
          </a:prstGeom>
        </p:spPr>
        <p:txBody>
          <a:bodyPr>
            <a:noAutofit/>
          </a:bodyPr>
          <a:lstStyle>
            <a:lvl1pPr>
              <a:defRPr spc="0" baseline="0">
                <a:latin typeface="Arial Narrow" panose="020B0606020202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7CB90945-7AED-4112-B6D1-26508B719911}"/>
              </a:ext>
            </a:extLst>
          </p:cNvPr>
          <p:cNvSpPr>
            <a:spLocks noGrp="1"/>
          </p:cNvSpPr>
          <p:nvPr>
            <p:ph sz="quarter" idx="10"/>
          </p:nvPr>
        </p:nvSpPr>
        <p:spPr>
          <a:xfrm>
            <a:off x="609600" y="1754147"/>
            <a:ext cx="5120640" cy="4476749"/>
          </a:xfrm>
        </p:spPr>
        <p:txBody>
          <a:bodyPr>
            <a:noAutofit/>
          </a:bodyPr>
          <a:lstStyle>
            <a:lvl1pPr>
              <a:defRPr sz="3200">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B3687BCB-45ED-4D39-87FE-DE0B5DB3E640}"/>
              </a:ext>
            </a:extLst>
          </p:cNvPr>
          <p:cNvSpPr>
            <a:spLocks noGrp="1"/>
          </p:cNvSpPr>
          <p:nvPr>
            <p:ph sz="quarter" idx="15"/>
          </p:nvPr>
        </p:nvSpPr>
        <p:spPr>
          <a:xfrm>
            <a:off x="6457952" y="1754147"/>
            <a:ext cx="5120640" cy="4476749"/>
          </a:xfrm>
        </p:spPr>
        <p:txBody>
          <a:bodyPr>
            <a:noAutofit/>
          </a:bodyPr>
          <a:lstStyle>
            <a:lvl1pPr>
              <a:defRPr sz="3200">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684335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A - Text + Image">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id="{681279AC-8C89-A045-BA64-03FF5321E8FE}"/>
              </a:ext>
            </a:extLst>
          </p:cNvPr>
          <p:cNvSpPr>
            <a:spLocks noGrp="1"/>
          </p:cNvSpPr>
          <p:nvPr>
            <p:ph type="pic" sz="quarter" idx="10" hasCustomPrompt="1"/>
          </p:nvPr>
        </p:nvSpPr>
        <p:spPr>
          <a:xfrm>
            <a:off x="5094978" y="0"/>
            <a:ext cx="7097023" cy="6858000"/>
          </a:xfrm>
          <a:custGeom>
            <a:avLst/>
            <a:gdLst>
              <a:gd name="connsiteX0" fmla="*/ 1660105 w 5322767"/>
              <a:gd name="connsiteY0" fmla="*/ 0 h 5143500"/>
              <a:gd name="connsiteX1" fmla="*/ 5322767 w 5322767"/>
              <a:gd name="connsiteY1" fmla="*/ 0 h 5143500"/>
              <a:gd name="connsiteX2" fmla="*/ 5322767 w 5322767"/>
              <a:gd name="connsiteY2" fmla="*/ 5143500 h 5143500"/>
              <a:gd name="connsiteX3" fmla="*/ 0 w 5322767"/>
              <a:gd name="connsiteY3" fmla="*/ 5143500 h 5143500"/>
            </a:gdLst>
            <a:ahLst/>
            <a:cxnLst>
              <a:cxn ang="0">
                <a:pos x="connsiteX0" y="connsiteY0"/>
              </a:cxn>
              <a:cxn ang="0">
                <a:pos x="connsiteX1" y="connsiteY1"/>
              </a:cxn>
              <a:cxn ang="0">
                <a:pos x="connsiteX2" y="connsiteY2"/>
              </a:cxn>
              <a:cxn ang="0">
                <a:pos x="connsiteX3" y="connsiteY3"/>
              </a:cxn>
            </a:cxnLst>
            <a:rect l="l" t="t" r="r" b="b"/>
            <a:pathLst>
              <a:path w="5322767" h="5143500">
                <a:moveTo>
                  <a:pt x="1660105" y="0"/>
                </a:moveTo>
                <a:lnTo>
                  <a:pt x="5322767" y="0"/>
                </a:lnTo>
                <a:lnTo>
                  <a:pt x="5322767" y="5143500"/>
                </a:lnTo>
                <a:lnTo>
                  <a:pt x="0" y="5143500"/>
                </a:lnTo>
                <a:close/>
              </a:path>
            </a:pathLst>
          </a:custGeom>
          <a:solidFill>
            <a:schemeClr val="accent6">
              <a:alpha val="30000"/>
            </a:schemeClr>
          </a:solidFill>
        </p:spPr>
        <p:txBody>
          <a:bodyPr wrap="square" tIns="914400" anchor="ctr">
            <a:noAutofit/>
          </a:bodyPr>
          <a:lstStyle>
            <a:lvl1pPr marL="0" marR="0" indent="0" algn="ctr" defTabSz="1219170" rtl="0" eaLnBrk="1" fontAlgn="auto" latinLnBrk="0" hangingPunct="1">
              <a:lnSpc>
                <a:spcPct val="100000"/>
              </a:lnSpc>
              <a:spcBef>
                <a:spcPts val="267"/>
              </a:spcBef>
              <a:spcAft>
                <a:spcPts val="0"/>
              </a:spcAft>
              <a:buClrTx/>
              <a:buSzTx/>
              <a:buFont typeface="Arial" panose="020B0604020202020204" pitchFamily="34" charset="0"/>
              <a:buNone/>
              <a:tabLst/>
              <a:defRPr sz="1200" i="1">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10" name="Content Placeholder 2">
            <a:extLst>
              <a:ext uri="{FF2B5EF4-FFF2-40B4-BE49-F238E27FC236}">
                <a16:creationId xmlns:a16="http://schemas.microsoft.com/office/drawing/2014/main" id="{2E28562C-933E-4BE6-8E0B-56395D5EB3A1}"/>
              </a:ext>
            </a:extLst>
          </p:cNvPr>
          <p:cNvSpPr>
            <a:spLocks noGrp="1"/>
          </p:cNvSpPr>
          <p:nvPr>
            <p:ph sz="quarter" idx="13"/>
          </p:nvPr>
        </p:nvSpPr>
        <p:spPr>
          <a:xfrm>
            <a:off x="609600" y="1754147"/>
            <a:ext cx="5120640" cy="4476749"/>
          </a:xfrm>
        </p:spPr>
        <p:txBody>
          <a:bodyPr>
            <a:noAutofit/>
          </a:bodyPr>
          <a:lstStyle>
            <a:lvl1pPr>
              <a:defRPr sz="2667">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5C34610E-E938-4CEC-A91A-40DEF7745DB5}"/>
              </a:ext>
            </a:extLst>
          </p:cNvPr>
          <p:cNvSpPr>
            <a:spLocks noGrp="1"/>
          </p:cNvSpPr>
          <p:nvPr>
            <p:ph type="sldNum" sz="quarter" idx="12"/>
          </p:nvPr>
        </p:nvSpPr>
        <p:spPr>
          <a:xfrm>
            <a:off x="187815" y="6521277"/>
            <a:ext cx="329184" cy="163447"/>
          </a:xfrm>
        </p:spPr>
        <p:txBody>
          <a:bodyPr>
            <a:noAutofit/>
          </a:bodyPr>
          <a:lstStyle>
            <a:lvl1pPr>
              <a:defRPr>
                <a:solidFill>
                  <a:schemeClr val="accent5"/>
                </a:solidFill>
              </a:defRPr>
            </a:lvl1pPr>
          </a:lstStyle>
          <a:p>
            <a:fld id="{EF03F2D8-09E8-4F65-B5E4-919B7BA10877}" type="slidenum">
              <a:rPr lang="en-US" smtClean="0"/>
              <a:pPr/>
              <a:t>‹#›</a:t>
            </a:fld>
            <a:endParaRPr lang="en-US"/>
          </a:p>
        </p:txBody>
      </p:sp>
      <p:sp>
        <p:nvSpPr>
          <p:cNvPr id="2" name="Title Placeholder 1">
            <a:extLst>
              <a:ext uri="{FF2B5EF4-FFF2-40B4-BE49-F238E27FC236}">
                <a16:creationId xmlns:a16="http://schemas.microsoft.com/office/drawing/2014/main" id="{01FE22B5-A46A-A8F3-580E-93188DDA011F}"/>
              </a:ext>
            </a:extLst>
          </p:cNvPr>
          <p:cNvSpPr>
            <a:spLocks noGrp="1"/>
          </p:cNvSpPr>
          <p:nvPr>
            <p:ph type="title"/>
          </p:nvPr>
        </p:nvSpPr>
        <p:spPr>
          <a:xfrm>
            <a:off x="609599" y="365760"/>
            <a:ext cx="10363200" cy="633421"/>
          </a:xfrm>
          <a:prstGeom prst="rect">
            <a:avLst/>
          </a:prstGeom>
        </p:spPr>
        <p:txBody>
          <a:bodyPr vert="horz" wrap="square" lIns="0" tIns="0" rIns="0" bIns="0" rtlCol="0" anchor="t" anchorCtr="0">
            <a:noAutofit/>
          </a:bodyPr>
          <a:lstStyle/>
          <a:p>
            <a:r>
              <a:rPr lang="en-US"/>
              <a:t>Click to edit Master title style</a:t>
            </a:r>
          </a:p>
        </p:txBody>
      </p:sp>
      <p:pic>
        <p:nvPicPr>
          <p:cNvPr id="5" name="Picture 4">
            <a:extLst>
              <a:ext uri="{FF2B5EF4-FFF2-40B4-BE49-F238E27FC236}">
                <a16:creationId xmlns:a16="http://schemas.microsoft.com/office/drawing/2014/main" id="{5776D133-AF06-6457-7EA1-D465D80B03C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74413" r="61160"/>
          <a:stretch/>
        </p:blipFill>
        <p:spPr>
          <a:xfrm>
            <a:off x="343313" y="288868"/>
            <a:ext cx="292948" cy="566265"/>
          </a:xfrm>
          <a:prstGeom prst="rect">
            <a:avLst/>
          </a:prstGeom>
        </p:spPr>
      </p:pic>
    </p:spTree>
    <p:extLst>
      <p:ext uri="{BB962C8B-B14F-4D97-AF65-F5344CB8AC3E}">
        <p14:creationId xmlns:p14="http://schemas.microsoft.com/office/powerpoint/2010/main" val="73455378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B - Text +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6096000" y="0"/>
            <a:ext cx="6096000" cy="6858000"/>
          </a:xfrm>
          <a:prstGeom prst="rect">
            <a:avLst/>
          </a:prstGeom>
          <a:solidFill>
            <a:schemeClr val="accent6">
              <a:alpha val="30000"/>
            </a:schemeClr>
          </a:solidFill>
        </p:spPr>
        <p:txBody>
          <a:bodyPr tIns="914400" bIns="0" anchor="ctr" anchorCtr="0">
            <a:noAutofit/>
          </a:bodyPr>
          <a:lstStyle>
            <a:lvl1pPr marL="0" marR="0" indent="0" algn="ctr" defTabSz="1219170" rtl="0" eaLnBrk="1" fontAlgn="auto" latinLnBrk="0" hangingPunct="1">
              <a:lnSpc>
                <a:spcPct val="100000"/>
              </a:lnSpc>
              <a:spcBef>
                <a:spcPts val="267"/>
              </a:spcBef>
              <a:spcAft>
                <a:spcPts val="0"/>
              </a:spcAft>
              <a:buClrTx/>
              <a:buSzTx/>
              <a:buFont typeface="Arial" panose="020B0604020202020204" pitchFamily="34" charset="0"/>
              <a:buNone/>
              <a:tabLst/>
              <a:defRPr sz="1200" i="1">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6" name="Slide Number Placeholder 5"/>
          <p:cNvSpPr>
            <a:spLocks noGrp="1"/>
          </p:cNvSpPr>
          <p:nvPr>
            <p:ph type="sldNum" sz="quarter" idx="12"/>
          </p:nvPr>
        </p:nvSpPr>
        <p:spPr/>
        <p:txBody>
          <a:bodyPr>
            <a:noAutofit/>
          </a:bodyPr>
          <a:lstStyle>
            <a:lvl1pPr>
              <a:defRPr>
                <a:solidFill>
                  <a:schemeClr val="accent5"/>
                </a:solidFill>
              </a:defRPr>
            </a:lvl1pPr>
          </a:lstStyle>
          <a:p>
            <a:fld id="{EF03F2D8-09E8-4F65-B5E4-919B7BA10877}" type="slidenum">
              <a:rPr lang="en-US" smtClean="0"/>
              <a:pPr/>
              <a:t>‹#›</a:t>
            </a:fld>
            <a:endParaRPr lang="en-US"/>
          </a:p>
        </p:txBody>
      </p:sp>
      <p:sp>
        <p:nvSpPr>
          <p:cNvPr id="9" name="Content Placeholder 2">
            <a:extLst>
              <a:ext uri="{FF2B5EF4-FFF2-40B4-BE49-F238E27FC236}">
                <a16:creationId xmlns:a16="http://schemas.microsoft.com/office/drawing/2014/main" id="{D82B9EDD-F1CF-4345-9489-2A6B70128D53}"/>
              </a:ext>
            </a:extLst>
          </p:cNvPr>
          <p:cNvSpPr>
            <a:spLocks noGrp="1"/>
          </p:cNvSpPr>
          <p:nvPr>
            <p:ph sz="quarter" idx="10"/>
          </p:nvPr>
        </p:nvSpPr>
        <p:spPr>
          <a:xfrm>
            <a:off x="609600" y="2316480"/>
            <a:ext cx="5120640" cy="4178451"/>
          </a:xfrm>
        </p:spPr>
        <p:txBody>
          <a:bodyPr>
            <a:noAutofit/>
          </a:bodyPr>
          <a:lstStyle>
            <a:lvl1pPr>
              <a:defRPr sz="2667">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Placeholder 1">
            <a:extLst>
              <a:ext uri="{FF2B5EF4-FFF2-40B4-BE49-F238E27FC236}">
                <a16:creationId xmlns:a16="http://schemas.microsoft.com/office/drawing/2014/main" id="{9961A5BB-488E-ADA4-2317-94394FF57910}"/>
              </a:ext>
            </a:extLst>
          </p:cNvPr>
          <p:cNvSpPr>
            <a:spLocks noGrp="1"/>
          </p:cNvSpPr>
          <p:nvPr>
            <p:ph type="title"/>
          </p:nvPr>
        </p:nvSpPr>
        <p:spPr>
          <a:xfrm>
            <a:off x="609599" y="365760"/>
            <a:ext cx="10363200" cy="633421"/>
          </a:xfrm>
          <a:prstGeom prst="rect">
            <a:avLst/>
          </a:prstGeom>
        </p:spPr>
        <p:txBody>
          <a:bodyPr vert="horz" wrap="square" lIns="0" tIns="0" rIns="0" bIns="0" rtlCol="0" anchor="t" anchorCtr="0">
            <a:noAutofit/>
          </a:bodyPr>
          <a:lstStyle/>
          <a:p>
            <a:r>
              <a:rPr lang="en-US"/>
              <a:t>Click to edit Master title style</a:t>
            </a:r>
          </a:p>
        </p:txBody>
      </p:sp>
      <p:pic>
        <p:nvPicPr>
          <p:cNvPr id="5" name="Picture 4">
            <a:extLst>
              <a:ext uri="{FF2B5EF4-FFF2-40B4-BE49-F238E27FC236}">
                <a16:creationId xmlns:a16="http://schemas.microsoft.com/office/drawing/2014/main" id="{84893EEA-8316-C106-2F57-75EF77EA7C6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74413" r="61160"/>
          <a:stretch/>
        </p:blipFill>
        <p:spPr>
          <a:xfrm>
            <a:off x="343313" y="288868"/>
            <a:ext cx="292948" cy="566265"/>
          </a:xfrm>
          <a:prstGeom prst="rect">
            <a:avLst/>
          </a:prstGeom>
        </p:spPr>
      </p:pic>
    </p:spTree>
    <p:extLst>
      <p:ext uri="{BB962C8B-B14F-4D97-AF65-F5344CB8AC3E}">
        <p14:creationId xmlns:p14="http://schemas.microsoft.com/office/powerpoint/2010/main" val="404188255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B - Image + Tex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02A3B68-054E-5681-DCAE-A234FADC0F1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74413" r="61160"/>
          <a:stretch/>
        </p:blipFill>
        <p:spPr>
          <a:xfrm>
            <a:off x="6287473" y="288868"/>
            <a:ext cx="292948" cy="566265"/>
          </a:xfrm>
          <a:prstGeom prst="rect">
            <a:avLst/>
          </a:prstGeom>
        </p:spPr>
      </p:pic>
      <p:sp>
        <p:nvSpPr>
          <p:cNvPr id="8" name="Picture Placeholder 7"/>
          <p:cNvSpPr>
            <a:spLocks noGrp="1"/>
          </p:cNvSpPr>
          <p:nvPr>
            <p:ph type="pic" sz="quarter" idx="13" hasCustomPrompt="1"/>
          </p:nvPr>
        </p:nvSpPr>
        <p:spPr>
          <a:xfrm>
            <a:off x="0" y="0"/>
            <a:ext cx="6096000" cy="6858000"/>
          </a:xfrm>
          <a:prstGeom prst="rect">
            <a:avLst/>
          </a:prstGeom>
          <a:solidFill>
            <a:schemeClr val="accent6">
              <a:alpha val="30000"/>
            </a:schemeClr>
          </a:solidFill>
        </p:spPr>
        <p:txBody>
          <a:bodyPr tIns="914400" bIns="0" anchor="ctr" anchorCtr="0">
            <a:noAutofit/>
          </a:bodyPr>
          <a:lstStyle>
            <a:lvl1pPr marL="0" marR="0" indent="0" algn="ctr" defTabSz="1219170" rtl="0" eaLnBrk="1" fontAlgn="auto" latinLnBrk="0" hangingPunct="1">
              <a:lnSpc>
                <a:spcPct val="100000"/>
              </a:lnSpc>
              <a:spcBef>
                <a:spcPts val="267"/>
              </a:spcBef>
              <a:spcAft>
                <a:spcPts val="0"/>
              </a:spcAft>
              <a:buClrTx/>
              <a:buSzTx/>
              <a:buFont typeface="Arial" panose="020B0604020202020204" pitchFamily="34" charset="0"/>
              <a:buNone/>
              <a:tabLst/>
              <a:defRPr sz="1200" i="1">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9" name="Content Placeholder 2">
            <a:extLst>
              <a:ext uri="{FF2B5EF4-FFF2-40B4-BE49-F238E27FC236}">
                <a16:creationId xmlns:a16="http://schemas.microsoft.com/office/drawing/2014/main" id="{2A928B88-3152-4FBD-93CD-DC3ED1B9BAAC}"/>
              </a:ext>
            </a:extLst>
          </p:cNvPr>
          <p:cNvSpPr>
            <a:spLocks noGrp="1"/>
          </p:cNvSpPr>
          <p:nvPr>
            <p:ph sz="quarter" idx="10"/>
          </p:nvPr>
        </p:nvSpPr>
        <p:spPr>
          <a:xfrm>
            <a:off x="6604708" y="2652071"/>
            <a:ext cx="5120640" cy="3328600"/>
          </a:xfrm>
        </p:spPr>
        <p:txBody>
          <a:bodyPr>
            <a:noAutofit/>
          </a:bodyPr>
          <a:lstStyle>
            <a:lvl1pPr>
              <a:defRPr sz="2667">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9FC99DFB-9B8B-C34B-B8A3-C777D9F5F93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71273" y="6324553"/>
            <a:ext cx="1377721" cy="261512"/>
          </a:xfrm>
          <a:prstGeom prst="rect">
            <a:avLst/>
          </a:prstGeom>
        </p:spPr>
      </p:pic>
      <p:sp>
        <p:nvSpPr>
          <p:cNvPr id="2" name="Title Placeholder 1">
            <a:extLst>
              <a:ext uri="{FF2B5EF4-FFF2-40B4-BE49-F238E27FC236}">
                <a16:creationId xmlns:a16="http://schemas.microsoft.com/office/drawing/2014/main" id="{6CA611EB-03D2-3BB3-E44B-6AA6D501DB62}"/>
              </a:ext>
            </a:extLst>
          </p:cNvPr>
          <p:cNvSpPr>
            <a:spLocks noGrp="1"/>
          </p:cNvSpPr>
          <p:nvPr>
            <p:ph type="title"/>
          </p:nvPr>
        </p:nvSpPr>
        <p:spPr>
          <a:xfrm>
            <a:off x="6543748" y="365760"/>
            <a:ext cx="10363200" cy="633421"/>
          </a:xfrm>
          <a:prstGeom prst="rect">
            <a:avLst/>
          </a:prstGeom>
        </p:spPr>
        <p:txBody>
          <a:bodyPr vert="horz" wrap="square" lIns="0" tIns="0" rIns="0" bIns="0" rtlCol="0" anchor="t" anchorCtr="0">
            <a:noAutofit/>
          </a:bodyPr>
          <a:lstStyle/>
          <a:p>
            <a:r>
              <a:rPr lang="en-US"/>
              <a:t>Click to edit Master title style</a:t>
            </a:r>
          </a:p>
        </p:txBody>
      </p:sp>
    </p:spTree>
    <p:extLst>
      <p:ext uri="{BB962C8B-B14F-4D97-AF65-F5344CB8AC3E}">
        <p14:creationId xmlns:p14="http://schemas.microsoft.com/office/powerpoint/2010/main" val="12447452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50/50 ">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0" y="3429000"/>
            <a:ext cx="12192000" cy="3429000"/>
          </a:xfrm>
          <a:prstGeom prst="rect">
            <a:avLst/>
          </a:prstGeom>
          <a:solidFill>
            <a:schemeClr val="accent6">
              <a:alpha val="30000"/>
            </a:schemeClr>
          </a:solidFill>
        </p:spPr>
        <p:txBody>
          <a:bodyPr tIns="914400" bIns="0" anchor="ctr" anchorCtr="0">
            <a:noAutofit/>
          </a:bodyPr>
          <a:lstStyle>
            <a:lvl1pPr marL="0" marR="0" indent="0" algn="ctr" defTabSz="1219170" rtl="0" eaLnBrk="1" fontAlgn="auto" latinLnBrk="0" hangingPunct="1">
              <a:lnSpc>
                <a:spcPct val="100000"/>
              </a:lnSpc>
              <a:spcBef>
                <a:spcPts val="267"/>
              </a:spcBef>
              <a:spcAft>
                <a:spcPts val="0"/>
              </a:spcAft>
              <a:buClrTx/>
              <a:buSzTx/>
              <a:buFont typeface="Arial" panose="020B0604020202020204" pitchFamily="34" charset="0"/>
              <a:buNone/>
              <a:tabLst/>
              <a:defRPr sz="1200" i="1">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14" name="Content Placeholder 2">
            <a:extLst>
              <a:ext uri="{FF2B5EF4-FFF2-40B4-BE49-F238E27FC236}">
                <a16:creationId xmlns:a16="http://schemas.microsoft.com/office/drawing/2014/main" id="{BF206161-A30C-456D-A0C0-A2152F3EEA18}"/>
              </a:ext>
            </a:extLst>
          </p:cNvPr>
          <p:cNvSpPr>
            <a:spLocks noGrp="1"/>
          </p:cNvSpPr>
          <p:nvPr>
            <p:ph sz="quarter" idx="10"/>
          </p:nvPr>
        </p:nvSpPr>
        <p:spPr>
          <a:xfrm>
            <a:off x="609599" y="1289504"/>
            <a:ext cx="10363199" cy="1511361"/>
          </a:xfrm>
        </p:spPr>
        <p:txBody>
          <a:bodyPr>
            <a:noAutofit/>
          </a:bodyPr>
          <a:lstStyle>
            <a:lvl1pPr>
              <a:defRPr sz="2667">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Rectangle 15">
            <a:extLst>
              <a:ext uri="{FF2B5EF4-FFF2-40B4-BE49-F238E27FC236}">
                <a16:creationId xmlns:a16="http://schemas.microsoft.com/office/drawing/2014/main" id="{46BDBBC5-B4EC-5740-BB14-826891D93327}"/>
              </a:ext>
            </a:extLst>
          </p:cNvPr>
          <p:cNvSpPr>
            <a:spLocks/>
          </p:cNvSpPr>
          <p:nvPr/>
        </p:nvSpPr>
        <p:spPr>
          <a:xfrm>
            <a:off x="11369041" y="147093"/>
            <a:ext cx="822959" cy="743060"/>
          </a:xfrm>
          <a:prstGeom prst="rect">
            <a:avLst/>
          </a:prstGeom>
          <a:solidFill>
            <a:schemeClr val="tx1"/>
          </a:solidFill>
        </p:spPr>
        <p:txBody>
          <a:bodyPr wrap="square" rtlCol="0" anchor="ctr" anchorCtr="0">
            <a:noAutofit/>
          </a:bodyPr>
          <a:lstStyle/>
          <a:p>
            <a:pPr algn="ctr"/>
            <a:endParaRPr lang="en-US" sz="1600" err="1">
              <a:solidFill>
                <a:schemeClr val="bg1"/>
              </a:solidFill>
            </a:endParaRPr>
          </a:p>
        </p:txBody>
      </p:sp>
      <p:pic>
        <p:nvPicPr>
          <p:cNvPr id="13" name="Picture 12" descr="A picture containing text, clipart&#10;&#10;Description automatically generated">
            <a:extLst>
              <a:ext uri="{FF2B5EF4-FFF2-40B4-BE49-F238E27FC236}">
                <a16:creationId xmlns:a16="http://schemas.microsoft.com/office/drawing/2014/main" id="{360DD938-6D11-44BB-9F39-91695620A8A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459018" y="447676"/>
            <a:ext cx="651447" cy="143137"/>
          </a:xfrm>
          <a:prstGeom prst="rect">
            <a:avLst/>
          </a:prstGeom>
        </p:spPr>
      </p:pic>
      <p:sp>
        <p:nvSpPr>
          <p:cNvPr id="2" name="Title Placeholder 1">
            <a:extLst>
              <a:ext uri="{FF2B5EF4-FFF2-40B4-BE49-F238E27FC236}">
                <a16:creationId xmlns:a16="http://schemas.microsoft.com/office/drawing/2014/main" id="{5D1EFA24-D132-7D01-0940-74981A968685}"/>
              </a:ext>
            </a:extLst>
          </p:cNvPr>
          <p:cNvSpPr>
            <a:spLocks noGrp="1"/>
          </p:cNvSpPr>
          <p:nvPr>
            <p:ph type="title"/>
          </p:nvPr>
        </p:nvSpPr>
        <p:spPr>
          <a:xfrm>
            <a:off x="609599" y="365760"/>
            <a:ext cx="10363200" cy="633421"/>
          </a:xfrm>
          <a:prstGeom prst="rect">
            <a:avLst/>
          </a:prstGeom>
        </p:spPr>
        <p:txBody>
          <a:bodyPr vert="horz" wrap="square" lIns="0" tIns="0" rIns="0" bIns="0" rtlCol="0" anchor="t" anchorCtr="0">
            <a:noAutofit/>
          </a:bodyPr>
          <a:lstStyle/>
          <a:p>
            <a:r>
              <a:rPr lang="en-US"/>
              <a:t>Click to edit Master title style</a:t>
            </a:r>
          </a:p>
        </p:txBody>
      </p:sp>
      <p:pic>
        <p:nvPicPr>
          <p:cNvPr id="5" name="Picture 4">
            <a:extLst>
              <a:ext uri="{FF2B5EF4-FFF2-40B4-BE49-F238E27FC236}">
                <a16:creationId xmlns:a16="http://schemas.microsoft.com/office/drawing/2014/main" id="{E4ADA744-C913-6FF9-B1C1-F543D53B2723}"/>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74413" r="61160"/>
          <a:stretch/>
        </p:blipFill>
        <p:spPr>
          <a:xfrm>
            <a:off x="343313" y="288868"/>
            <a:ext cx="292948" cy="566265"/>
          </a:xfrm>
          <a:prstGeom prst="rect">
            <a:avLst/>
          </a:prstGeom>
        </p:spPr>
      </p:pic>
    </p:spTree>
    <p:extLst>
      <p:ext uri="{BB962C8B-B14F-4D97-AF65-F5344CB8AC3E}">
        <p14:creationId xmlns:p14="http://schemas.microsoft.com/office/powerpoint/2010/main" val="121534435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Big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0" y="-1"/>
            <a:ext cx="12192000" cy="6045201"/>
          </a:xfrm>
          <a:prstGeom prst="rect">
            <a:avLst/>
          </a:prstGeom>
          <a:solidFill>
            <a:schemeClr val="accent6">
              <a:alpha val="30000"/>
            </a:schemeClr>
          </a:solidFill>
        </p:spPr>
        <p:txBody>
          <a:bodyPr tIns="914400" anchor="ctr" anchorCtr="0">
            <a:noAutofit/>
          </a:bodyPr>
          <a:lstStyle>
            <a:lvl1pPr marL="0" marR="0" indent="0" algn="ctr" defTabSz="1219170" rtl="0" eaLnBrk="1" fontAlgn="auto" latinLnBrk="0" hangingPunct="1">
              <a:lnSpc>
                <a:spcPct val="100000"/>
              </a:lnSpc>
              <a:spcBef>
                <a:spcPts val="267"/>
              </a:spcBef>
              <a:spcAft>
                <a:spcPts val="0"/>
              </a:spcAft>
              <a:buClrTx/>
              <a:buSzTx/>
              <a:buFont typeface="Arial" panose="020B0604020202020204" pitchFamily="34" charset="0"/>
              <a:buNone/>
              <a:tabLst/>
              <a:defRPr sz="1200" i="1">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6" name="Slide Number Placeholder 5"/>
          <p:cNvSpPr>
            <a:spLocks noGrp="1"/>
          </p:cNvSpPr>
          <p:nvPr>
            <p:ph type="sldNum" sz="quarter" idx="12"/>
          </p:nvPr>
        </p:nvSpPr>
        <p:spPr/>
        <p:txBody>
          <a:bodyPr>
            <a:noAutofit/>
          </a:bodyPr>
          <a:lstStyle/>
          <a:p>
            <a:fld id="{EF03F2D8-09E8-4F65-B5E4-919B7BA10877}" type="slidenum">
              <a:rPr lang="en-US" smtClean="0"/>
              <a:pPr/>
              <a:t>‹#›</a:t>
            </a:fld>
            <a:endParaRPr lang="en-US"/>
          </a:p>
        </p:txBody>
      </p:sp>
      <p:pic>
        <p:nvPicPr>
          <p:cNvPr id="7" name="Picture 6">
            <a:extLst>
              <a:ext uri="{FF2B5EF4-FFF2-40B4-BE49-F238E27FC236}">
                <a16:creationId xmlns:a16="http://schemas.microsoft.com/office/drawing/2014/main" id="{98B88E87-C606-E24F-8CFA-6B141879D0A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71273" y="6324553"/>
            <a:ext cx="1377721" cy="261512"/>
          </a:xfrm>
          <a:prstGeom prst="rect">
            <a:avLst/>
          </a:prstGeom>
        </p:spPr>
      </p:pic>
    </p:spTree>
    <p:extLst>
      <p:ext uri="{BB962C8B-B14F-4D97-AF65-F5344CB8AC3E}">
        <p14:creationId xmlns:p14="http://schemas.microsoft.com/office/powerpoint/2010/main" val="253822807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Big Image (Highlight Left)">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0" y="1"/>
            <a:ext cx="12192000" cy="6045201"/>
          </a:xfrm>
          <a:prstGeom prst="rect">
            <a:avLst/>
          </a:prstGeom>
          <a:solidFill>
            <a:schemeClr val="accent6">
              <a:alpha val="30000"/>
            </a:schemeClr>
          </a:solidFill>
        </p:spPr>
        <p:txBody>
          <a:bodyPr tIns="914400" anchor="ctr">
            <a:noAutofit/>
          </a:bodyPr>
          <a:lstStyle>
            <a:lvl1pPr marL="0" marR="0" indent="0" algn="ctr" defTabSz="1219170" rtl="0" eaLnBrk="1" fontAlgn="auto" latinLnBrk="0" hangingPunct="1">
              <a:lnSpc>
                <a:spcPct val="100000"/>
              </a:lnSpc>
              <a:spcBef>
                <a:spcPts val="267"/>
              </a:spcBef>
              <a:spcAft>
                <a:spcPts val="0"/>
              </a:spcAft>
              <a:buClrTx/>
              <a:buSzTx/>
              <a:buFont typeface="Arial" panose="020B0604020202020204" pitchFamily="34" charset="0"/>
              <a:buNone/>
              <a:tabLst/>
              <a:defRPr sz="1200" i="1">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6" name="Slide Number Placeholder 5"/>
          <p:cNvSpPr>
            <a:spLocks noGrp="1"/>
          </p:cNvSpPr>
          <p:nvPr>
            <p:ph type="sldNum" sz="quarter" idx="12"/>
          </p:nvPr>
        </p:nvSpPr>
        <p:spPr/>
        <p:txBody>
          <a:bodyPr>
            <a:noAutofit/>
          </a:bodyPr>
          <a:lstStyle>
            <a:lvl1pPr>
              <a:defRPr>
                <a:solidFill>
                  <a:schemeClr val="accent5"/>
                </a:solidFill>
              </a:defRPr>
            </a:lvl1pPr>
          </a:lstStyle>
          <a:p>
            <a:fld id="{EF03F2D8-09E8-4F65-B5E4-919B7BA10877}" type="slidenum">
              <a:rPr lang="en-US" smtClean="0"/>
              <a:pPr/>
              <a:t>‹#›</a:t>
            </a:fld>
            <a:endParaRPr lang="en-US"/>
          </a:p>
        </p:txBody>
      </p:sp>
      <p:sp>
        <p:nvSpPr>
          <p:cNvPr id="9" name="Text Placeholder 6"/>
          <p:cNvSpPr>
            <a:spLocks noGrp="1" noChangeAspect="1"/>
          </p:cNvSpPr>
          <p:nvPr>
            <p:ph type="body" sz="quarter" idx="15"/>
          </p:nvPr>
        </p:nvSpPr>
        <p:spPr>
          <a:xfrm>
            <a:off x="0" y="4137152"/>
            <a:ext cx="6096000" cy="1908048"/>
          </a:xfrm>
          <a:custGeom>
            <a:avLst/>
            <a:gdLst>
              <a:gd name="connsiteX0" fmla="*/ 0 w 9144000"/>
              <a:gd name="connsiteY0" fmla="*/ 0 h 2862072"/>
              <a:gd name="connsiteX1" fmla="*/ 9144000 w 9144000"/>
              <a:gd name="connsiteY1" fmla="*/ 0 h 2862072"/>
              <a:gd name="connsiteX2" fmla="*/ 9144000 w 9144000"/>
              <a:gd name="connsiteY2" fmla="*/ 2862072 h 2862072"/>
              <a:gd name="connsiteX3" fmla="*/ 0 w 9144000"/>
              <a:gd name="connsiteY3" fmla="*/ 2862072 h 2862072"/>
              <a:gd name="connsiteX4" fmla="*/ 0 w 9144000"/>
              <a:gd name="connsiteY4" fmla="*/ 0 h 2862072"/>
              <a:gd name="connsiteX0" fmla="*/ 0 w 9144000"/>
              <a:gd name="connsiteY0" fmla="*/ 0 h 2886135"/>
              <a:gd name="connsiteX1" fmla="*/ 9144000 w 9144000"/>
              <a:gd name="connsiteY1" fmla="*/ 0 h 2886135"/>
              <a:gd name="connsiteX2" fmla="*/ 8109284 w 9144000"/>
              <a:gd name="connsiteY2" fmla="*/ 2886135 h 2886135"/>
              <a:gd name="connsiteX3" fmla="*/ 0 w 9144000"/>
              <a:gd name="connsiteY3" fmla="*/ 2862072 h 2886135"/>
              <a:gd name="connsiteX4" fmla="*/ 0 w 9144000"/>
              <a:gd name="connsiteY4" fmla="*/ 0 h 2886135"/>
              <a:gd name="connsiteX0" fmla="*/ 0 w 9144000"/>
              <a:gd name="connsiteY0" fmla="*/ 0 h 2862072"/>
              <a:gd name="connsiteX1" fmla="*/ 9144000 w 9144000"/>
              <a:gd name="connsiteY1" fmla="*/ 0 h 2862072"/>
              <a:gd name="connsiteX2" fmla="*/ 8205536 w 9144000"/>
              <a:gd name="connsiteY2" fmla="*/ 2856056 h 2862072"/>
              <a:gd name="connsiteX3" fmla="*/ 0 w 9144000"/>
              <a:gd name="connsiteY3" fmla="*/ 2862072 h 2862072"/>
              <a:gd name="connsiteX4" fmla="*/ 0 w 9144000"/>
              <a:gd name="connsiteY4" fmla="*/ 0 h 2862072"/>
              <a:gd name="connsiteX0" fmla="*/ 0 w 9144000"/>
              <a:gd name="connsiteY0" fmla="*/ 0 h 2862072"/>
              <a:gd name="connsiteX1" fmla="*/ 9144000 w 9144000"/>
              <a:gd name="connsiteY1" fmla="*/ 0 h 2862072"/>
              <a:gd name="connsiteX2" fmla="*/ 8181473 w 9144000"/>
              <a:gd name="connsiteY2" fmla="*/ 2862072 h 2862072"/>
              <a:gd name="connsiteX3" fmla="*/ 0 w 9144000"/>
              <a:gd name="connsiteY3" fmla="*/ 2862072 h 2862072"/>
              <a:gd name="connsiteX4" fmla="*/ 0 w 9144000"/>
              <a:gd name="connsiteY4" fmla="*/ 0 h 2862072"/>
              <a:gd name="connsiteX0" fmla="*/ 0 w 9144000"/>
              <a:gd name="connsiteY0" fmla="*/ 0 h 2862072"/>
              <a:gd name="connsiteX1" fmla="*/ 9144000 w 9144000"/>
              <a:gd name="connsiteY1" fmla="*/ 0 h 2862072"/>
              <a:gd name="connsiteX2" fmla="*/ 8197329 w 9144000"/>
              <a:gd name="connsiteY2" fmla="*/ 2862072 h 2862072"/>
              <a:gd name="connsiteX3" fmla="*/ 0 w 9144000"/>
              <a:gd name="connsiteY3" fmla="*/ 2862072 h 2862072"/>
              <a:gd name="connsiteX4" fmla="*/ 0 w 9144000"/>
              <a:gd name="connsiteY4" fmla="*/ 0 h 2862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2862072">
                <a:moveTo>
                  <a:pt x="0" y="0"/>
                </a:moveTo>
                <a:lnTo>
                  <a:pt x="9144000" y="0"/>
                </a:lnTo>
                <a:lnTo>
                  <a:pt x="8197329" y="2862072"/>
                </a:lnTo>
                <a:lnTo>
                  <a:pt x="0" y="2862072"/>
                </a:lnTo>
                <a:lnTo>
                  <a:pt x="0" y="0"/>
                </a:lnTo>
                <a:close/>
              </a:path>
            </a:pathLst>
          </a:custGeom>
          <a:solidFill>
            <a:schemeClr val="accent1"/>
          </a:solidFill>
        </p:spPr>
        <p:txBody>
          <a:bodyPr lIns="457200" rIns="548640" anchor="ctr" anchorCtr="0">
            <a:noAutofit/>
          </a:bodyPr>
          <a:lstStyle>
            <a:lvl1pPr>
              <a:lnSpc>
                <a:spcPts val="3733"/>
              </a:lnSpc>
              <a:spcAft>
                <a:spcPts val="800"/>
              </a:spcAft>
              <a:defRPr>
                <a:solidFill>
                  <a:schemeClr val="tx1"/>
                </a:solidFill>
              </a:defRPr>
            </a:lvl1pPr>
            <a:lvl2pPr marL="683667" indent="-226478">
              <a:buSzPct val="80000"/>
              <a:buFont typeface="Arial" panose="020B0604020202020204" pitchFamily="34" charset="0"/>
              <a:buChar char="•"/>
              <a:defRPr>
                <a:solidFill>
                  <a:schemeClr val="bg1"/>
                </a:solidFill>
              </a:defRPr>
            </a:lvl2pPr>
            <a:lvl3pPr marL="1066773" indent="-228594">
              <a:defRPr>
                <a:solidFill>
                  <a:schemeClr val="bg1"/>
                </a:solidFill>
              </a:defRPr>
            </a:lvl3pPr>
            <a:lvl4pPr marL="1447764" indent="-228594">
              <a:defRPr>
                <a:solidFill>
                  <a:schemeClr val="bg1"/>
                </a:solidFill>
              </a:defRPr>
            </a:lvl4pPr>
            <a:lvl5pPr>
              <a:defRPr>
                <a:solidFill>
                  <a:schemeClr val="bg1"/>
                </a:solidFill>
              </a:defRPr>
            </a:lvl5pPr>
          </a:lstStyle>
          <a:p>
            <a:pPr lvl="0"/>
            <a:r>
              <a:rPr lang="en-US"/>
              <a:t>Click to edit Master text styles</a:t>
            </a:r>
          </a:p>
        </p:txBody>
      </p:sp>
      <p:pic>
        <p:nvPicPr>
          <p:cNvPr id="7" name="Picture 6">
            <a:extLst>
              <a:ext uri="{FF2B5EF4-FFF2-40B4-BE49-F238E27FC236}">
                <a16:creationId xmlns:a16="http://schemas.microsoft.com/office/drawing/2014/main" id="{8EED258F-CBD8-0348-A4DB-D93A44B1970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71273" y="6324553"/>
            <a:ext cx="1377721" cy="261512"/>
          </a:xfrm>
          <a:prstGeom prst="rect">
            <a:avLst/>
          </a:prstGeom>
        </p:spPr>
      </p:pic>
    </p:spTree>
    <p:extLst>
      <p:ext uri="{BB962C8B-B14F-4D97-AF65-F5344CB8AC3E}">
        <p14:creationId xmlns:p14="http://schemas.microsoft.com/office/powerpoint/2010/main" val="57663127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Big Image (Highlight Right)">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0" y="1"/>
            <a:ext cx="12192000" cy="6045201"/>
          </a:xfrm>
          <a:prstGeom prst="rect">
            <a:avLst/>
          </a:prstGeom>
          <a:solidFill>
            <a:schemeClr val="accent6">
              <a:alpha val="30000"/>
            </a:schemeClr>
          </a:solidFill>
        </p:spPr>
        <p:txBody>
          <a:bodyPr tIns="914400" anchor="ctr">
            <a:noAutofit/>
          </a:bodyPr>
          <a:lstStyle>
            <a:lvl1pPr marL="0" marR="0" indent="0" algn="ctr" defTabSz="1219170" rtl="0" eaLnBrk="1" fontAlgn="auto" latinLnBrk="0" hangingPunct="1">
              <a:lnSpc>
                <a:spcPct val="100000"/>
              </a:lnSpc>
              <a:spcBef>
                <a:spcPts val="267"/>
              </a:spcBef>
              <a:spcAft>
                <a:spcPts val="0"/>
              </a:spcAft>
              <a:buClrTx/>
              <a:buSzTx/>
              <a:buFont typeface="Arial" panose="020B0604020202020204" pitchFamily="34" charset="0"/>
              <a:buNone/>
              <a:tabLst/>
              <a:defRPr sz="1200" i="1">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6" name="Slide Number Placeholder 5"/>
          <p:cNvSpPr>
            <a:spLocks noGrp="1"/>
          </p:cNvSpPr>
          <p:nvPr>
            <p:ph type="sldNum" sz="quarter" idx="12"/>
          </p:nvPr>
        </p:nvSpPr>
        <p:spPr/>
        <p:txBody>
          <a:bodyPr>
            <a:noAutofit/>
          </a:bodyPr>
          <a:lstStyle/>
          <a:p>
            <a:fld id="{EF03F2D8-09E8-4F65-B5E4-919B7BA10877}" type="slidenum">
              <a:rPr lang="en-US" smtClean="0"/>
              <a:pPr/>
              <a:t>‹#›</a:t>
            </a:fld>
            <a:endParaRPr lang="en-US"/>
          </a:p>
        </p:txBody>
      </p:sp>
      <p:sp>
        <p:nvSpPr>
          <p:cNvPr id="3" name="Text Placeholder 2"/>
          <p:cNvSpPr>
            <a:spLocks noGrp="1" noChangeAspect="1"/>
          </p:cNvSpPr>
          <p:nvPr>
            <p:ph type="body" sz="quarter" idx="15"/>
          </p:nvPr>
        </p:nvSpPr>
        <p:spPr>
          <a:xfrm>
            <a:off x="6096000" y="4131056"/>
            <a:ext cx="6096000" cy="1914144"/>
          </a:xfrm>
          <a:custGeom>
            <a:avLst/>
            <a:gdLst>
              <a:gd name="connsiteX0" fmla="*/ 0 w 4572000"/>
              <a:gd name="connsiteY0" fmla="*/ 0 h 1435608"/>
              <a:gd name="connsiteX1" fmla="*/ 4572000 w 4572000"/>
              <a:gd name="connsiteY1" fmla="*/ 0 h 1435608"/>
              <a:gd name="connsiteX2" fmla="*/ 4572000 w 4572000"/>
              <a:gd name="connsiteY2" fmla="*/ 1435608 h 1435608"/>
              <a:gd name="connsiteX3" fmla="*/ 0 w 4572000"/>
              <a:gd name="connsiteY3" fmla="*/ 1435608 h 1435608"/>
              <a:gd name="connsiteX4" fmla="*/ 0 w 4572000"/>
              <a:gd name="connsiteY4" fmla="*/ 0 h 1435608"/>
              <a:gd name="connsiteX0" fmla="*/ 554983 w 4572000"/>
              <a:gd name="connsiteY0" fmla="*/ 5286 h 1435608"/>
              <a:gd name="connsiteX1" fmla="*/ 4572000 w 4572000"/>
              <a:gd name="connsiteY1" fmla="*/ 0 h 1435608"/>
              <a:gd name="connsiteX2" fmla="*/ 4572000 w 4572000"/>
              <a:gd name="connsiteY2" fmla="*/ 1435608 h 1435608"/>
              <a:gd name="connsiteX3" fmla="*/ 0 w 4572000"/>
              <a:gd name="connsiteY3" fmla="*/ 1435608 h 1435608"/>
              <a:gd name="connsiteX4" fmla="*/ 554983 w 4572000"/>
              <a:gd name="connsiteY4" fmla="*/ 5286 h 1435608"/>
              <a:gd name="connsiteX0" fmla="*/ 470414 w 4572000"/>
              <a:gd name="connsiteY0" fmla="*/ 5286 h 1435608"/>
              <a:gd name="connsiteX1" fmla="*/ 4572000 w 4572000"/>
              <a:gd name="connsiteY1" fmla="*/ 0 h 1435608"/>
              <a:gd name="connsiteX2" fmla="*/ 4572000 w 4572000"/>
              <a:gd name="connsiteY2" fmla="*/ 1435608 h 1435608"/>
              <a:gd name="connsiteX3" fmla="*/ 0 w 4572000"/>
              <a:gd name="connsiteY3" fmla="*/ 1435608 h 1435608"/>
              <a:gd name="connsiteX4" fmla="*/ 470414 w 4572000"/>
              <a:gd name="connsiteY4" fmla="*/ 5286 h 1435608"/>
              <a:gd name="connsiteX0" fmla="*/ 470414 w 4572000"/>
              <a:gd name="connsiteY0" fmla="*/ 2268 h 1435608"/>
              <a:gd name="connsiteX1" fmla="*/ 4572000 w 4572000"/>
              <a:gd name="connsiteY1" fmla="*/ 0 h 1435608"/>
              <a:gd name="connsiteX2" fmla="*/ 4572000 w 4572000"/>
              <a:gd name="connsiteY2" fmla="*/ 1435608 h 1435608"/>
              <a:gd name="connsiteX3" fmla="*/ 0 w 4572000"/>
              <a:gd name="connsiteY3" fmla="*/ 1435608 h 1435608"/>
              <a:gd name="connsiteX4" fmla="*/ 470414 w 4572000"/>
              <a:gd name="connsiteY4" fmla="*/ 2268 h 1435608"/>
              <a:gd name="connsiteX0" fmla="*/ 476450 w 4572000"/>
              <a:gd name="connsiteY0" fmla="*/ 0 h 1442393"/>
              <a:gd name="connsiteX1" fmla="*/ 4572000 w 4572000"/>
              <a:gd name="connsiteY1" fmla="*/ 6785 h 1442393"/>
              <a:gd name="connsiteX2" fmla="*/ 4572000 w 4572000"/>
              <a:gd name="connsiteY2" fmla="*/ 1442393 h 1442393"/>
              <a:gd name="connsiteX3" fmla="*/ 0 w 4572000"/>
              <a:gd name="connsiteY3" fmla="*/ 1442393 h 1442393"/>
              <a:gd name="connsiteX4" fmla="*/ 476450 w 4572000"/>
              <a:gd name="connsiteY4" fmla="*/ 0 h 1442393"/>
              <a:gd name="connsiteX0" fmla="*/ 479468 w 4572000"/>
              <a:gd name="connsiteY0" fmla="*/ 2269 h 1435608"/>
              <a:gd name="connsiteX1" fmla="*/ 4572000 w 4572000"/>
              <a:gd name="connsiteY1" fmla="*/ 0 h 1435608"/>
              <a:gd name="connsiteX2" fmla="*/ 4572000 w 4572000"/>
              <a:gd name="connsiteY2" fmla="*/ 1435608 h 1435608"/>
              <a:gd name="connsiteX3" fmla="*/ 0 w 4572000"/>
              <a:gd name="connsiteY3" fmla="*/ 1435608 h 1435608"/>
              <a:gd name="connsiteX4" fmla="*/ 479468 w 4572000"/>
              <a:gd name="connsiteY4" fmla="*/ 2269 h 1435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0" h="1435608">
                <a:moveTo>
                  <a:pt x="479468" y="2269"/>
                </a:moveTo>
                <a:lnTo>
                  <a:pt x="4572000" y="0"/>
                </a:lnTo>
                <a:lnTo>
                  <a:pt x="4572000" y="1435608"/>
                </a:lnTo>
                <a:lnTo>
                  <a:pt x="0" y="1435608"/>
                </a:lnTo>
                <a:lnTo>
                  <a:pt x="479468" y="2269"/>
                </a:lnTo>
                <a:close/>
              </a:path>
            </a:pathLst>
          </a:custGeom>
          <a:solidFill>
            <a:schemeClr val="accent1"/>
          </a:solidFill>
        </p:spPr>
        <p:txBody>
          <a:bodyPr vert="horz" lIns="640080" tIns="0" rIns="365760" bIns="0" rtlCol="0" anchor="ctr" anchorCtr="0">
            <a:noAutofit/>
          </a:bodyPr>
          <a:lstStyle>
            <a:lvl1pPr>
              <a:lnSpc>
                <a:spcPts val="3733"/>
              </a:lnSpc>
              <a:spcAft>
                <a:spcPts val="800"/>
              </a:spcAft>
              <a:defRPr lang="en-US" dirty="0" smtClean="0">
                <a:solidFill>
                  <a:schemeClr val="tx1"/>
                </a:solidFill>
              </a:defRPr>
            </a:lvl1pPr>
            <a:lvl2pPr marL="683667" indent="-226478">
              <a:buFont typeface="Arial" panose="020B0604020202020204" pitchFamily="34" charset="0"/>
              <a:buChar char="•"/>
              <a:tabLst/>
              <a:defRPr lang="en-US" dirty="0" smtClean="0">
                <a:solidFill>
                  <a:schemeClr val="bg1"/>
                </a:solidFill>
              </a:defRPr>
            </a:lvl2pPr>
            <a:lvl3pPr marL="992693" indent="-228594">
              <a:defRPr lang="en-US" dirty="0" smtClean="0">
                <a:solidFill>
                  <a:schemeClr val="bg1"/>
                </a:solidFill>
              </a:defRPr>
            </a:lvl3pPr>
            <a:lvl4pPr marL="1367332" indent="-228594">
              <a:defRPr lang="en-US" dirty="0" smtClean="0">
                <a:solidFill>
                  <a:schemeClr val="bg1"/>
                </a:solidFill>
              </a:defRPr>
            </a:lvl4pPr>
            <a:lvl5pPr>
              <a:defRPr lang="en-US" dirty="0">
                <a:solidFill>
                  <a:schemeClr val="bg1"/>
                </a:solidFill>
              </a:defRPr>
            </a:lvl5pPr>
          </a:lstStyle>
          <a:p>
            <a:pPr lvl="0"/>
            <a:r>
              <a:rPr lang="en-US"/>
              <a:t>Click to edit Master text styles</a:t>
            </a:r>
          </a:p>
        </p:txBody>
      </p:sp>
      <p:pic>
        <p:nvPicPr>
          <p:cNvPr id="7" name="Picture 6">
            <a:extLst>
              <a:ext uri="{FF2B5EF4-FFF2-40B4-BE49-F238E27FC236}">
                <a16:creationId xmlns:a16="http://schemas.microsoft.com/office/drawing/2014/main" id="{F40CE71B-C71C-9F4B-AC06-85F3219BA10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71273" y="6324553"/>
            <a:ext cx="1377721" cy="261512"/>
          </a:xfrm>
          <a:prstGeom prst="rect">
            <a:avLst/>
          </a:prstGeom>
        </p:spPr>
      </p:pic>
    </p:spTree>
    <p:extLst>
      <p:ext uri="{BB962C8B-B14F-4D97-AF65-F5344CB8AC3E}">
        <p14:creationId xmlns:p14="http://schemas.microsoft.com/office/powerpoint/2010/main" val="379535000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Divider Green">
    <p:bg>
      <p:bgPr>
        <a:solidFill>
          <a:schemeClr val="bg2"/>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E247D877-0158-7B4B-9E5C-EC4DBB292F28}"/>
              </a:ext>
            </a:extLst>
          </p:cNvPr>
          <p:cNvPicPr>
            <a:picLocks noChangeAspect="1"/>
          </p:cNvPicPr>
          <p:nvPr userDrawn="1"/>
        </p:nvPicPr>
        <p:blipFill>
          <a:blip r:embed="rId2" cstate="screen">
            <a:alphaModFix amt="14000"/>
            <a:extLst>
              <a:ext uri="{28A0092B-C50C-407E-A947-70E740481C1C}">
                <a14:useLocalDpi xmlns:a14="http://schemas.microsoft.com/office/drawing/2010/main"/>
              </a:ext>
            </a:extLst>
          </a:blip>
          <a:srcRect t="8" b="8"/>
          <a:stretch/>
        </p:blipFill>
        <p:spPr>
          <a:xfrm>
            <a:off x="0" y="6699"/>
            <a:ext cx="12192000" cy="6858000"/>
          </a:xfrm>
          <a:prstGeom prst="rect">
            <a:avLst/>
          </a:prstGeom>
          <a:solidFill>
            <a:schemeClr val="accent1"/>
          </a:solidFill>
        </p:spPr>
      </p:pic>
      <p:pic>
        <p:nvPicPr>
          <p:cNvPr id="10" name="Picture 9">
            <a:extLst>
              <a:ext uri="{FF2B5EF4-FFF2-40B4-BE49-F238E27FC236}">
                <a16:creationId xmlns:a16="http://schemas.microsoft.com/office/drawing/2014/main" id="{F18C7D9B-6F1A-2148-A4AF-E4ABFB1C8ACE}"/>
              </a:ext>
            </a:extLst>
          </p:cNvPr>
          <p:cNvPicPr>
            <a:picLocks noChangeAspect="1"/>
          </p:cNvPicPr>
          <p:nvPr userDrawn="1"/>
        </p:nvPicPr>
        <p:blipFill>
          <a:blip r:embed="rId3"/>
          <a:stretch>
            <a:fillRect/>
          </a:stretch>
        </p:blipFill>
        <p:spPr>
          <a:xfrm>
            <a:off x="926851" y="-7007"/>
            <a:ext cx="905933" cy="2658067"/>
          </a:xfrm>
          <a:prstGeom prst="rect">
            <a:avLst/>
          </a:prstGeom>
        </p:spPr>
      </p:pic>
      <p:pic>
        <p:nvPicPr>
          <p:cNvPr id="11" name="Picture 10">
            <a:extLst>
              <a:ext uri="{FF2B5EF4-FFF2-40B4-BE49-F238E27FC236}">
                <a16:creationId xmlns:a16="http://schemas.microsoft.com/office/drawing/2014/main" id="{B38C3E52-50AD-0F46-9A71-6DDE27801A78}"/>
              </a:ext>
            </a:extLst>
          </p:cNvPr>
          <p:cNvPicPr>
            <a:picLocks noChangeAspect="1"/>
          </p:cNvPicPr>
          <p:nvPr userDrawn="1"/>
        </p:nvPicPr>
        <p:blipFill>
          <a:blip r:embed="rId3"/>
          <a:stretch>
            <a:fillRect/>
          </a:stretch>
        </p:blipFill>
        <p:spPr>
          <a:xfrm>
            <a:off x="10644592" y="4199933"/>
            <a:ext cx="905933" cy="2658067"/>
          </a:xfrm>
          <a:prstGeom prst="rect">
            <a:avLst/>
          </a:prstGeom>
        </p:spPr>
      </p:pic>
      <p:sp>
        <p:nvSpPr>
          <p:cNvPr id="3" name="Text Placeholder 2">
            <a:extLst>
              <a:ext uri="{FF2B5EF4-FFF2-40B4-BE49-F238E27FC236}">
                <a16:creationId xmlns:a16="http://schemas.microsoft.com/office/drawing/2014/main" id="{B03FE1A7-1F17-4DED-A357-59DE0D06EB54}"/>
              </a:ext>
            </a:extLst>
          </p:cNvPr>
          <p:cNvSpPr>
            <a:spLocks noGrp="1"/>
          </p:cNvSpPr>
          <p:nvPr>
            <p:ph type="body" sz="quarter" idx="14"/>
          </p:nvPr>
        </p:nvSpPr>
        <p:spPr>
          <a:xfrm>
            <a:off x="1907830" y="1656329"/>
            <a:ext cx="8376341" cy="4252383"/>
          </a:xfrm>
        </p:spPr>
        <p:txBody>
          <a:bodyPr/>
          <a:lstStyle>
            <a:lvl1pPr>
              <a:defRPr sz="8000" b="0">
                <a:solidFill>
                  <a:schemeClr val="tx1"/>
                </a:solidFill>
                <a:latin typeface="Arial Narrow" panose="020B0606020202030204" pitchFamily="34" charset="0"/>
              </a:defRPr>
            </a:lvl1pPr>
          </a:lstStyle>
          <a:p>
            <a:pPr lvl="0"/>
            <a:r>
              <a:rPr lang="en-US"/>
              <a:t>Click to edit Master text styles</a:t>
            </a:r>
          </a:p>
        </p:txBody>
      </p:sp>
      <p:sp>
        <p:nvSpPr>
          <p:cNvPr id="16" name="Rectangle 15">
            <a:extLst>
              <a:ext uri="{FF2B5EF4-FFF2-40B4-BE49-F238E27FC236}">
                <a16:creationId xmlns:a16="http://schemas.microsoft.com/office/drawing/2014/main" id="{CD098870-A80C-8D45-89DB-A09327037892}"/>
              </a:ext>
            </a:extLst>
          </p:cNvPr>
          <p:cNvSpPr>
            <a:spLocks/>
          </p:cNvSpPr>
          <p:nvPr/>
        </p:nvSpPr>
        <p:spPr>
          <a:xfrm>
            <a:off x="11369041" y="147093"/>
            <a:ext cx="822959" cy="743060"/>
          </a:xfrm>
          <a:prstGeom prst="rect">
            <a:avLst/>
          </a:prstGeom>
          <a:solidFill>
            <a:schemeClr val="tx1"/>
          </a:solidFill>
        </p:spPr>
        <p:txBody>
          <a:bodyPr wrap="square" rtlCol="0" anchor="ctr" anchorCtr="0">
            <a:noAutofit/>
          </a:bodyPr>
          <a:lstStyle/>
          <a:p>
            <a:pPr algn="ctr"/>
            <a:endParaRPr lang="en-US" sz="1600" err="1">
              <a:solidFill>
                <a:schemeClr val="bg1"/>
              </a:solidFill>
            </a:endParaRPr>
          </a:p>
        </p:txBody>
      </p:sp>
      <p:pic>
        <p:nvPicPr>
          <p:cNvPr id="2" name="Picture 1">
            <a:extLst>
              <a:ext uri="{FF2B5EF4-FFF2-40B4-BE49-F238E27FC236}">
                <a16:creationId xmlns:a16="http://schemas.microsoft.com/office/drawing/2014/main" id="{06A4F1CA-C3E0-02AA-99AF-66885EA2592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459018" y="455897"/>
            <a:ext cx="651447" cy="143143"/>
          </a:xfrm>
          <a:prstGeom prst="rect">
            <a:avLst/>
          </a:prstGeom>
        </p:spPr>
      </p:pic>
    </p:spTree>
    <p:extLst>
      <p:ext uri="{BB962C8B-B14F-4D97-AF65-F5344CB8AC3E}">
        <p14:creationId xmlns:p14="http://schemas.microsoft.com/office/powerpoint/2010/main" val="67067290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Divider Black">
    <p:bg>
      <p:bgPr>
        <a:solidFill>
          <a:schemeClr val="tx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95E05BE-48E5-C54A-A12F-8052E47D961E}"/>
              </a:ext>
            </a:extLst>
          </p:cNvPr>
          <p:cNvPicPr>
            <a:picLocks noChangeAspect="1"/>
          </p:cNvPicPr>
          <p:nvPr userDrawn="1"/>
        </p:nvPicPr>
        <p:blipFill>
          <a:blip r:embed="rId2" cstate="screen">
            <a:alphaModFix amt="32000"/>
            <a:extLst>
              <a:ext uri="{28A0092B-C50C-407E-A947-70E740481C1C}">
                <a14:useLocalDpi xmlns:a14="http://schemas.microsoft.com/office/drawing/2010/main"/>
              </a:ext>
            </a:extLst>
          </a:blip>
          <a:srcRect/>
          <a:stretch/>
        </p:blipFill>
        <p:spPr>
          <a:xfrm>
            <a:off x="988" y="0"/>
            <a:ext cx="12190024" cy="6858000"/>
          </a:xfrm>
          <a:prstGeom prst="rect">
            <a:avLst/>
          </a:prstGeom>
          <a:solidFill>
            <a:schemeClr val="tx1"/>
          </a:solidFill>
        </p:spPr>
      </p:pic>
      <p:pic>
        <p:nvPicPr>
          <p:cNvPr id="9" name="Picture 8">
            <a:extLst>
              <a:ext uri="{FF2B5EF4-FFF2-40B4-BE49-F238E27FC236}">
                <a16:creationId xmlns:a16="http://schemas.microsoft.com/office/drawing/2014/main" id="{505E8AB9-2888-A043-8BD3-E55DCCAB24A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 t="19438" r="3312"/>
          <a:stretch/>
        </p:blipFill>
        <p:spPr>
          <a:xfrm>
            <a:off x="923571" y="1"/>
            <a:ext cx="1086712" cy="2656783"/>
          </a:xfrm>
          <a:prstGeom prst="rect">
            <a:avLst/>
          </a:prstGeom>
        </p:spPr>
      </p:pic>
      <p:pic>
        <p:nvPicPr>
          <p:cNvPr id="10" name="Picture 9">
            <a:extLst>
              <a:ext uri="{FF2B5EF4-FFF2-40B4-BE49-F238E27FC236}">
                <a16:creationId xmlns:a16="http://schemas.microsoft.com/office/drawing/2014/main" id="{FC25131A-BE6D-1E41-B499-F1DCCF55171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 t="19438" r="3312"/>
          <a:stretch/>
        </p:blipFill>
        <p:spPr>
          <a:xfrm>
            <a:off x="10638392" y="4201218"/>
            <a:ext cx="1086712" cy="2656783"/>
          </a:xfrm>
          <a:prstGeom prst="rect">
            <a:avLst/>
          </a:prstGeom>
        </p:spPr>
      </p:pic>
      <p:sp>
        <p:nvSpPr>
          <p:cNvPr id="8" name="Text Placeholder 2">
            <a:extLst>
              <a:ext uri="{FF2B5EF4-FFF2-40B4-BE49-F238E27FC236}">
                <a16:creationId xmlns:a16="http://schemas.microsoft.com/office/drawing/2014/main" id="{DBA4D2BD-9D73-4262-8832-9FB19BFD65F4}"/>
              </a:ext>
            </a:extLst>
          </p:cNvPr>
          <p:cNvSpPr>
            <a:spLocks noGrp="1"/>
          </p:cNvSpPr>
          <p:nvPr>
            <p:ph type="body" sz="quarter" idx="14"/>
          </p:nvPr>
        </p:nvSpPr>
        <p:spPr>
          <a:xfrm>
            <a:off x="1907830" y="1656329"/>
            <a:ext cx="8376341" cy="4252383"/>
          </a:xfrm>
        </p:spPr>
        <p:txBody>
          <a:bodyPr/>
          <a:lstStyle>
            <a:lvl1pPr>
              <a:defRPr sz="8000" b="0">
                <a:solidFill>
                  <a:schemeClr val="bg1"/>
                </a:solidFill>
                <a:latin typeface="Arial Narrow" panose="020B0606020202030204" pitchFamily="34" charset="0"/>
              </a:defRPr>
            </a:lvl1pPr>
          </a:lstStyle>
          <a:p>
            <a:pPr lvl="0"/>
            <a:r>
              <a:rPr lang="en-US"/>
              <a:t>Click to edit Master text styles</a:t>
            </a:r>
          </a:p>
        </p:txBody>
      </p:sp>
      <p:sp>
        <p:nvSpPr>
          <p:cNvPr id="12" name="Rectangle 11">
            <a:extLst>
              <a:ext uri="{FF2B5EF4-FFF2-40B4-BE49-F238E27FC236}">
                <a16:creationId xmlns:a16="http://schemas.microsoft.com/office/drawing/2014/main" id="{1CD4AFEC-F656-4308-9E80-5221FF65350E}"/>
              </a:ext>
            </a:extLst>
          </p:cNvPr>
          <p:cNvSpPr/>
          <p:nvPr/>
        </p:nvSpPr>
        <p:spPr>
          <a:xfrm>
            <a:off x="11375520" y="150708"/>
            <a:ext cx="815697" cy="738125"/>
          </a:xfrm>
          <a:prstGeom prst="rect">
            <a:avLst/>
          </a:prstGeom>
          <a:solidFill>
            <a:schemeClr val="accent1"/>
          </a:solidFill>
        </p:spPr>
        <p:txBody>
          <a:bodyPr wrap="square" rtlCol="0" anchor="ctr" anchorCtr="0">
            <a:noAutofit/>
          </a:bodyPr>
          <a:lstStyle/>
          <a:p>
            <a:pPr algn="ctr"/>
            <a:endParaRPr lang="en-US" sz="1600" err="1">
              <a:solidFill>
                <a:schemeClr val="bg1"/>
              </a:solidFill>
            </a:endParaRPr>
          </a:p>
        </p:txBody>
      </p:sp>
      <p:pic>
        <p:nvPicPr>
          <p:cNvPr id="11" name="Picture 10" descr="Shape&#10;&#10;Description automatically generated with medium confidence">
            <a:extLst>
              <a:ext uri="{FF2B5EF4-FFF2-40B4-BE49-F238E27FC236}">
                <a16:creationId xmlns:a16="http://schemas.microsoft.com/office/drawing/2014/main" id="{8BB16F0B-4A6B-48FD-9072-5217F65CDBE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461900" y="447785"/>
            <a:ext cx="644808" cy="141679"/>
          </a:xfrm>
          <a:prstGeom prst="rect">
            <a:avLst/>
          </a:prstGeom>
        </p:spPr>
      </p:pic>
    </p:spTree>
    <p:extLst>
      <p:ext uri="{BB962C8B-B14F-4D97-AF65-F5344CB8AC3E}">
        <p14:creationId xmlns:p14="http://schemas.microsoft.com/office/powerpoint/2010/main" val="40737675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Divider White">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58AB250-AB32-9C4D-9D69-73CE24F59E45}"/>
              </a:ext>
            </a:extLst>
          </p:cNvPr>
          <p:cNvPicPr>
            <a:picLocks noChangeAspect="1"/>
          </p:cNvPicPr>
          <p:nvPr userDrawn="1"/>
        </p:nvPicPr>
        <p:blipFill>
          <a:blip r:embed="rId2" cstate="screen">
            <a:alphaModFix amt="14000"/>
            <a:extLst>
              <a:ext uri="{28A0092B-C50C-407E-A947-70E740481C1C}">
                <a14:useLocalDpi xmlns:a14="http://schemas.microsoft.com/office/drawing/2010/main"/>
              </a:ext>
            </a:extLst>
          </a:blip>
          <a:srcRect t="8" b="8"/>
          <a:stretch/>
        </p:blipFill>
        <p:spPr>
          <a:xfrm>
            <a:off x="0" y="0"/>
            <a:ext cx="12192000" cy="6858000"/>
          </a:xfrm>
          <a:prstGeom prst="rect">
            <a:avLst/>
          </a:prstGeom>
          <a:solidFill>
            <a:schemeClr val="bg1"/>
          </a:solidFill>
        </p:spPr>
      </p:pic>
      <p:pic>
        <p:nvPicPr>
          <p:cNvPr id="16" name="Picture 15">
            <a:extLst>
              <a:ext uri="{FF2B5EF4-FFF2-40B4-BE49-F238E27FC236}">
                <a16:creationId xmlns:a16="http://schemas.microsoft.com/office/drawing/2014/main" id="{DD4B147E-A0DC-4A44-9873-B4ECF121806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 t="19438" r="3312"/>
          <a:stretch/>
        </p:blipFill>
        <p:spPr>
          <a:xfrm>
            <a:off x="923571" y="1"/>
            <a:ext cx="1086712" cy="2656783"/>
          </a:xfrm>
          <a:prstGeom prst="rect">
            <a:avLst/>
          </a:prstGeom>
        </p:spPr>
      </p:pic>
      <p:pic>
        <p:nvPicPr>
          <p:cNvPr id="17" name="Picture 16">
            <a:extLst>
              <a:ext uri="{FF2B5EF4-FFF2-40B4-BE49-F238E27FC236}">
                <a16:creationId xmlns:a16="http://schemas.microsoft.com/office/drawing/2014/main" id="{90948734-4B2C-DB4A-BE36-E517A73F062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 t="19438" r="3312"/>
          <a:stretch/>
        </p:blipFill>
        <p:spPr>
          <a:xfrm>
            <a:off x="10638392" y="4201218"/>
            <a:ext cx="1086712" cy="2656783"/>
          </a:xfrm>
          <a:prstGeom prst="rect">
            <a:avLst/>
          </a:prstGeom>
        </p:spPr>
      </p:pic>
      <p:sp>
        <p:nvSpPr>
          <p:cNvPr id="15" name="Text Placeholder 2">
            <a:extLst>
              <a:ext uri="{FF2B5EF4-FFF2-40B4-BE49-F238E27FC236}">
                <a16:creationId xmlns:a16="http://schemas.microsoft.com/office/drawing/2014/main" id="{FEF4B66D-1B8F-4040-A86E-E1537912C3B0}"/>
              </a:ext>
            </a:extLst>
          </p:cNvPr>
          <p:cNvSpPr>
            <a:spLocks noGrp="1"/>
          </p:cNvSpPr>
          <p:nvPr>
            <p:ph type="body" sz="quarter" idx="14"/>
          </p:nvPr>
        </p:nvSpPr>
        <p:spPr>
          <a:xfrm>
            <a:off x="1907830" y="1656329"/>
            <a:ext cx="8376341" cy="4252383"/>
          </a:xfrm>
        </p:spPr>
        <p:txBody>
          <a:bodyPr/>
          <a:lstStyle>
            <a:lvl1pPr>
              <a:defRPr sz="8000" b="0">
                <a:solidFill>
                  <a:schemeClr val="tx1"/>
                </a:solidFill>
                <a:latin typeface="Arial Narrow" panose="020B0606020202030204" pitchFamily="34" charset="0"/>
              </a:defRPr>
            </a:lvl1pPr>
          </a:lstStyle>
          <a:p>
            <a:pPr lvl="0"/>
            <a:r>
              <a:rPr lang="en-US"/>
              <a:t>Click to edit Master text styles</a:t>
            </a:r>
          </a:p>
        </p:txBody>
      </p:sp>
      <p:sp>
        <p:nvSpPr>
          <p:cNvPr id="12" name="Rectangle 11">
            <a:extLst>
              <a:ext uri="{FF2B5EF4-FFF2-40B4-BE49-F238E27FC236}">
                <a16:creationId xmlns:a16="http://schemas.microsoft.com/office/drawing/2014/main" id="{41F28724-DBB0-3A49-B9A7-2C5D746B5652}"/>
              </a:ext>
            </a:extLst>
          </p:cNvPr>
          <p:cNvSpPr>
            <a:spLocks/>
          </p:cNvSpPr>
          <p:nvPr/>
        </p:nvSpPr>
        <p:spPr>
          <a:xfrm>
            <a:off x="11369041" y="147093"/>
            <a:ext cx="822959" cy="743060"/>
          </a:xfrm>
          <a:prstGeom prst="rect">
            <a:avLst/>
          </a:prstGeom>
          <a:solidFill>
            <a:schemeClr val="tx1"/>
          </a:solidFill>
        </p:spPr>
        <p:txBody>
          <a:bodyPr wrap="square" rtlCol="0" anchor="ctr" anchorCtr="0">
            <a:noAutofit/>
          </a:bodyPr>
          <a:lstStyle/>
          <a:p>
            <a:pPr algn="ctr"/>
            <a:endParaRPr lang="en-US" sz="1600" err="1">
              <a:solidFill>
                <a:schemeClr val="bg1"/>
              </a:solidFill>
            </a:endParaRPr>
          </a:p>
        </p:txBody>
      </p:sp>
      <p:pic>
        <p:nvPicPr>
          <p:cNvPr id="2" name="Picture 1">
            <a:extLst>
              <a:ext uri="{FF2B5EF4-FFF2-40B4-BE49-F238E27FC236}">
                <a16:creationId xmlns:a16="http://schemas.microsoft.com/office/drawing/2014/main" id="{60FE97E5-1DC0-EBC1-FF0D-F8E8E002720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459018" y="455897"/>
            <a:ext cx="651447" cy="143143"/>
          </a:xfrm>
          <a:prstGeom prst="rect">
            <a:avLst/>
          </a:prstGeom>
        </p:spPr>
      </p:pic>
    </p:spTree>
    <p:extLst>
      <p:ext uri="{BB962C8B-B14F-4D97-AF65-F5344CB8AC3E}">
        <p14:creationId xmlns:p14="http://schemas.microsoft.com/office/powerpoint/2010/main" val="307556291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Closing A">
    <p:bg>
      <p:bgPr>
        <a:solidFill>
          <a:schemeClr val="accent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B1046B3-EE13-0A41-9D62-20F27700E502}"/>
              </a:ext>
            </a:extLst>
          </p:cNvPr>
          <p:cNvPicPr>
            <a:picLocks noChangeAspect="1"/>
          </p:cNvPicPr>
          <p:nvPr userDrawn="1"/>
        </p:nvPicPr>
        <p:blipFill>
          <a:blip r:embed="rId2" cstate="screen">
            <a:alphaModFix amt="14000"/>
            <a:extLst>
              <a:ext uri="{28A0092B-C50C-407E-A947-70E740481C1C}">
                <a14:useLocalDpi xmlns:a14="http://schemas.microsoft.com/office/drawing/2010/main"/>
              </a:ext>
            </a:extLst>
          </a:blip>
          <a:srcRect t="8" b="8"/>
          <a:stretch/>
        </p:blipFill>
        <p:spPr>
          <a:xfrm>
            <a:off x="0" y="6699"/>
            <a:ext cx="12192000" cy="6858000"/>
          </a:xfrm>
          <a:prstGeom prst="rect">
            <a:avLst/>
          </a:prstGeom>
          <a:solidFill>
            <a:schemeClr val="accent1"/>
          </a:solidFill>
        </p:spPr>
      </p:pic>
      <p:pic>
        <p:nvPicPr>
          <p:cNvPr id="10" name="Picture 9">
            <a:extLst>
              <a:ext uri="{FF2B5EF4-FFF2-40B4-BE49-F238E27FC236}">
                <a16:creationId xmlns:a16="http://schemas.microsoft.com/office/drawing/2014/main" id="{F18C7D9B-6F1A-2148-A4AF-E4ABFB1C8ACE}"/>
              </a:ext>
            </a:extLst>
          </p:cNvPr>
          <p:cNvPicPr>
            <a:picLocks noChangeAspect="1"/>
          </p:cNvPicPr>
          <p:nvPr userDrawn="1"/>
        </p:nvPicPr>
        <p:blipFill>
          <a:blip r:embed="rId3"/>
          <a:stretch>
            <a:fillRect/>
          </a:stretch>
        </p:blipFill>
        <p:spPr>
          <a:xfrm>
            <a:off x="926851" y="-7007"/>
            <a:ext cx="905933" cy="2658067"/>
          </a:xfrm>
          <a:prstGeom prst="rect">
            <a:avLst/>
          </a:prstGeom>
        </p:spPr>
      </p:pic>
      <p:pic>
        <p:nvPicPr>
          <p:cNvPr id="11" name="Picture 10">
            <a:extLst>
              <a:ext uri="{FF2B5EF4-FFF2-40B4-BE49-F238E27FC236}">
                <a16:creationId xmlns:a16="http://schemas.microsoft.com/office/drawing/2014/main" id="{B38C3E52-50AD-0F46-9A71-6DDE27801A78}"/>
              </a:ext>
            </a:extLst>
          </p:cNvPr>
          <p:cNvPicPr>
            <a:picLocks noChangeAspect="1"/>
          </p:cNvPicPr>
          <p:nvPr userDrawn="1"/>
        </p:nvPicPr>
        <p:blipFill>
          <a:blip r:embed="rId3"/>
          <a:stretch>
            <a:fillRect/>
          </a:stretch>
        </p:blipFill>
        <p:spPr>
          <a:xfrm>
            <a:off x="10644592" y="4199933"/>
            <a:ext cx="905933" cy="2658067"/>
          </a:xfrm>
          <a:prstGeom prst="rect">
            <a:avLst/>
          </a:prstGeom>
        </p:spPr>
      </p:pic>
      <p:sp>
        <p:nvSpPr>
          <p:cNvPr id="3" name="Text Placeholder 2">
            <a:extLst>
              <a:ext uri="{FF2B5EF4-FFF2-40B4-BE49-F238E27FC236}">
                <a16:creationId xmlns:a16="http://schemas.microsoft.com/office/drawing/2014/main" id="{B03FE1A7-1F17-4DED-A357-59DE0D06EB54}"/>
              </a:ext>
            </a:extLst>
          </p:cNvPr>
          <p:cNvSpPr>
            <a:spLocks noGrp="1"/>
          </p:cNvSpPr>
          <p:nvPr>
            <p:ph type="body" sz="quarter" idx="14"/>
          </p:nvPr>
        </p:nvSpPr>
        <p:spPr>
          <a:xfrm>
            <a:off x="1907830" y="1302809"/>
            <a:ext cx="8376341" cy="4252383"/>
          </a:xfrm>
        </p:spPr>
        <p:txBody>
          <a:bodyPr anchor="ctr"/>
          <a:lstStyle>
            <a:lvl1pPr algn="ctr">
              <a:defRPr sz="8000" b="0">
                <a:solidFill>
                  <a:schemeClr val="tx1"/>
                </a:solidFill>
                <a:latin typeface="Arial Narrow" panose="020B0606020202030204" pitchFamily="34" charset="0"/>
              </a:defRPr>
            </a:lvl1pPr>
          </a:lstStyle>
          <a:p>
            <a:pPr lvl="0"/>
            <a:r>
              <a:rPr lang="en-US"/>
              <a:t>Click to edit Master text styles</a:t>
            </a:r>
          </a:p>
        </p:txBody>
      </p:sp>
    </p:spTree>
    <p:extLst>
      <p:ext uri="{BB962C8B-B14F-4D97-AF65-F5344CB8AC3E}">
        <p14:creationId xmlns:p14="http://schemas.microsoft.com/office/powerpoint/2010/main" val="334977839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Closing B">
    <p:bg>
      <p:bgPr>
        <a:solidFill>
          <a:schemeClr val="tx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1F01747-E073-A84A-982D-0314927D146E}"/>
              </a:ext>
            </a:extLst>
          </p:cNvPr>
          <p:cNvPicPr>
            <a:picLocks noChangeAspect="1"/>
          </p:cNvPicPr>
          <p:nvPr userDrawn="1"/>
        </p:nvPicPr>
        <p:blipFill>
          <a:blip r:embed="rId2" cstate="screen">
            <a:alphaModFix amt="32000"/>
            <a:extLst>
              <a:ext uri="{28A0092B-C50C-407E-A947-70E740481C1C}">
                <a14:useLocalDpi xmlns:a14="http://schemas.microsoft.com/office/drawing/2010/main"/>
              </a:ext>
            </a:extLst>
          </a:blip>
          <a:srcRect/>
          <a:stretch/>
        </p:blipFill>
        <p:spPr>
          <a:xfrm>
            <a:off x="0" y="0"/>
            <a:ext cx="12190024" cy="6858000"/>
          </a:xfrm>
          <a:prstGeom prst="rect">
            <a:avLst/>
          </a:prstGeom>
          <a:solidFill>
            <a:schemeClr val="tx1"/>
          </a:solidFill>
        </p:spPr>
      </p:pic>
      <p:pic>
        <p:nvPicPr>
          <p:cNvPr id="9" name="Picture 8">
            <a:extLst>
              <a:ext uri="{FF2B5EF4-FFF2-40B4-BE49-F238E27FC236}">
                <a16:creationId xmlns:a16="http://schemas.microsoft.com/office/drawing/2014/main" id="{505E8AB9-2888-A043-8BD3-E55DCCAB24A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 t="19438" r="3312"/>
          <a:stretch/>
        </p:blipFill>
        <p:spPr>
          <a:xfrm>
            <a:off x="923571" y="1"/>
            <a:ext cx="1086712" cy="2656783"/>
          </a:xfrm>
          <a:prstGeom prst="rect">
            <a:avLst/>
          </a:prstGeom>
        </p:spPr>
      </p:pic>
      <p:pic>
        <p:nvPicPr>
          <p:cNvPr id="10" name="Picture 9">
            <a:extLst>
              <a:ext uri="{FF2B5EF4-FFF2-40B4-BE49-F238E27FC236}">
                <a16:creationId xmlns:a16="http://schemas.microsoft.com/office/drawing/2014/main" id="{FC25131A-BE6D-1E41-B499-F1DCCF55171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 t="19438" r="3312"/>
          <a:stretch/>
        </p:blipFill>
        <p:spPr>
          <a:xfrm>
            <a:off x="10638392" y="4201218"/>
            <a:ext cx="1086712" cy="2656783"/>
          </a:xfrm>
          <a:prstGeom prst="rect">
            <a:avLst/>
          </a:prstGeom>
        </p:spPr>
      </p:pic>
      <p:sp>
        <p:nvSpPr>
          <p:cNvPr id="8" name="Text Placeholder 2">
            <a:extLst>
              <a:ext uri="{FF2B5EF4-FFF2-40B4-BE49-F238E27FC236}">
                <a16:creationId xmlns:a16="http://schemas.microsoft.com/office/drawing/2014/main" id="{DBA4D2BD-9D73-4262-8832-9FB19BFD65F4}"/>
              </a:ext>
            </a:extLst>
          </p:cNvPr>
          <p:cNvSpPr>
            <a:spLocks noGrp="1"/>
          </p:cNvSpPr>
          <p:nvPr>
            <p:ph type="body" sz="quarter" idx="14"/>
          </p:nvPr>
        </p:nvSpPr>
        <p:spPr>
          <a:xfrm>
            <a:off x="1907830" y="1302809"/>
            <a:ext cx="8376341" cy="4252383"/>
          </a:xfrm>
        </p:spPr>
        <p:txBody>
          <a:bodyPr anchor="ctr"/>
          <a:lstStyle>
            <a:lvl1pPr algn="ctr">
              <a:defRPr sz="8000" b="0">
                <a:solidFill>
                  <a:schemeClr val="bg1"/>
                </a:solidFill>
                <a:latin typeface="Arial Narrow" panose="020B0606020202030204" pitchFamily="34" charset="0"/>
              </a:defRPr>
            </a:lvl1pPr>
          </a:lstStyle>
          <a:p>
            <a:pPr lvl="0"/>
            <a:r>
              <a:rPr lang="en-US"/>
              <a:t>Click to edit Master text styles</a:t>
            </a:r>
          </a:p>
        </p:txBody>
      </p:sp>
    </p:spTree>
    <p:extLst>
      <p:ext uri="{BB962C8B-B14F-4D97-AF65-F5344CB8AC3E}">
        <p14:creationId xmlns:p14="http://schemas.microsoft.com/office/powerpoint/2010/main" val="189451958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Closing C">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FD84128-8DE3-0D40-BE2A-CA72DB3D0B14}"/>
              </a:ext>
            </a:extLst>
          </p:cNvPr>
          <p:cNvPicPr>
            <a:picLocks noChangeAspect="1"/>
          </p:cNvPicPr>
          <p:nvPr userDrawn="1"/>
        </p:nvPicPr>
        <p:blipFill rotWithShape="1">
          <a:blip r:embed="rId2" cstate="screen">
            <a:alphaModFix amt="10000"/>
            <a:extLst>
              <a:ext uri="{28A0092B-C50C-407E-A947-70E740481C1C}">
                <a14:useLocalDpi xmlns:a14="http://schemas.microsoft.com/office/drawing/2010/main"/>
              </a:ext>
            </a:extLst>
          </a:blip>
          <a:srcRect l="1947" b="1947"/>
          <a:stretch/>
        </p:blipFill>
        <p:spPr>
          <a:xfrm>
            <a:off x="0" y="0"/>
            <a:ext cx="12192000" cy="6858000"/>
          </a:xfrm>
          <a:prstGeom prst="rect">
            <a:avLst/>
          </a:prstGeom>
          <a:solidFill>
            <a:schemeClr val="bg1"/>
          </a:solidFill>
        </p:spPr>
      </p:pic>
      <p:pic>
        <p:nvPicPr>
          <p:cNvPr id="16" name="Picture 15">
            <a:extLst>
              <a:ext uri="{FF2B5EF4-FFF2-40B4-BE49-F238E27FC236}">
                <a16:creationId xmlns:a16="http://schemas.microsoft.com/office/drawing/2014/main" id="{DD4B147E-A0DC-4A44-9873-B4ECF121806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 t="19438" r="3312"/>
          <a:stretch/>
        </p:blipFill>
        <p:spPr>
          <a:xfrm>
            <a:off x="923571" y="1"/>
            <a:ext cx="1086712" cy="2656783"/>
          </a:xfrm>
          <a:prstGeom prst="rect">
            <a:avLst/>
          </a:prstGeom>
        </p:spPr>
      </p:pic>
      <p:pic>
        <p:nvPicPr>
          <p:cNvPr id="17" name="Picture 16">
            <a:extLst>
              <a:ext uri="{FF2B5EF4-FFF2-40B4-BE49-F238E27FC236}">
                <a16:creationId xmlns:a16="http://schemas.microsoft.com/office/drawing/2014/main" id="{90948734-4B2C-DB4A-BE36-E517A73F062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 t="19438" r="3312"/>
          <a:stretch/>
        </p:blipFill>
        <p:spPr>
          <a:xfrm>
            <a:off x="10638392" y="4201218"/>
            <a:ext cx="1086712" cy="2656783"/>
          </a:xfrm>
          <a:prstGeom prst="rect">
            <a:avLst/>
          </a:prstGeom>
        </p:spPr>
      </p:pic>
      <p:sp>
        <p:nvSpPr>
          <p:cNvPr id="15" name="Text Placeholder 2">
            <a:extLst>
              <a:ext uri="{FF2B5EF4-FFF2-40B4-BE49-F238E27FC236}">
                <a16:creationId xmlns:a16="http://schemas.microsoft.com/office/drawing/2014/main" id="{FEF4B66D-1B8F-4040-A86E-E1537912C3B0}"/>
              </a:ext>
            </a:extLst>
          </p:cNvPr>
          <p:cNvSpPr>
            <a:spLocks noGrp="1"/>
          </p:cNvSpPr>
          <p:nvPr>
            <p:ph type="body" sz="quarter" idx="14"/>
          </p:nvPr>
        </p:nvSpPr>
        <p:spPr>
          <a:xfrm>
            <a:off x="1907830" y="1302809"/>
            <a:ext cx="8376341" cy="4252383"/>
          </a:xfrm>
        </p:spPr>
        <p:txBody>
          <a:bodyPr anchor="ctr"/>
          <a:lstStyle>
            <a:lvl1pPr algn="ctr">
              <a:defRPr sz="8000" b="0">
                <a:solidFill>
                  <a:schemeClr val="tx1"/>
                </a:solidFill>
                <a:latin typeface="Arial Narrow" panose="020B0606020202030204" pitchFamily="34" charset="0"/>
              </a:defRPr>
            </a:lvl1pPr>
          </a:lstStyle>
          <a:p>
            <a:pPr lvl="0"/>
            <a:r>
              <a:rPr lang="en-US"/>
              <a:t>Click to edit Master text styles</a:t>
            </a:r>
          </a:p>
        </p:txBody>
      </p:sp>
    </p:spTree>
    <p:extLst>
      <p:ext uri="{BB962C8B-B14F-4D97-AF65-F5344CB8AC3E}">
        <p14:creationId xmlns:p14="http://schemas.microsoft.com/office/powerpoint/2010/main" val="318662147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Closing 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CEB9AE9-0871-614A-B0E9-E9EE493E9F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 t="44982" r="34601" b="1"/>
          <a:stretch/>
        </p:blipFill>
        <p:spPr>
          <a:xfrm>
            <a:off x="7738909" y="5024025"/>
            <a:ext cx="576131" cy="1422151"/>
          </a:xfrm>
          <a:prstGeom prst="rect">
            <a:avLst/>
          </a:prstGeom>
        </p:spPr>
      </p:pic>
      <p:sp>
        <p:nvSpPr>
          <p:cNvPr id="5" name="Text Placeholder 4">
            <a:extLst>
              <a:ext uri="{FF2B5EF4-FFF2-40B4-BE49-F238E27FC236}">
                <a16:creationId xmlns:a16="http://schemas.microsoft.com/office/drawing/2014/main" id="{DC593331-3DBF-4826-953A-09D2A7B3F9A3}"/>
              </a:ext>
            </a:extLst>
          </p:cNvPr>
          <p:cNvSpPr>
            <a:spLocks noGrp="1"/>
          </p:cNvSpPr>
          <p:nvPr>
            <p:ph type="body" sz="quarter" idx="10" hasCustomPrompt="1"/>
          </p:nvPr>
        </p:nvSpPr>
        <p:spPr>
          <a:xfrm>
            <a:off x="8452776" y="5070851"/>
            <a:ext cx="3318933" cy="348751"/>
          </a:xfrm>
          <a:prstGeom prst="rect">
            <a:avLst/>
          </a:prstGeom>
        </p:spPr>
        <p:txBody>
          <a:bodyPr>
            <a:noAutofit/>
          </a:bodyPr>
          <a:lstStyle>
            <a:lvl1pPr>
              <a:defRPr sz="1867" b="1">
                <a:solidFill>
                  <a:schemeClr val="tx1"/>
                </a:solidFill>
                <a:latin typeface="+mn-lt"/>
              </a:defRPr>
            </a:lvl1pPr>
          </a:lstStyle>
          <a:p>
            <a:pPr lvl="0"/>
            <a:r>
              <a:rPr lang="en-US"/>
              <a:t>Name</a:t>
            </a:r>
          </a:p>
        </p:txBody>
      </p:sp>
      <p:sp>
        <p:nvSpPr>
          <p:cNvPr id="12" name="Text Placeholder 4">
            <a:extLst>
              <a:ext uri="{FF2B5EF4-FFF2-40B4-BE49-F238E27FC236}">
                <a16:creationId xmlns:a16="http://schemas.microsoft.com/office/drawing/2014/main" id="{23E63FCC-3F16-4E1D-93EE-B26E5CE219FE}"/>
              </a:ext>
            </a:extLst>
          </p:cNvPr>
          <p:cNvSpPr>
            <a:spLocks noGrp="1"/>
          </p:cNvSpPr>
          <p:nvPr>
            <p:ph type="body" sz="quarter" idx="11" hasCustomPrompt="1"/>
          </p:nvPr>
        </p:nvSpPr>
        <p:spPr>
          <a:xfrm>
            <a:off x="8452776" y="5426703"/>
            <a:ext cx="3318933" cy="348751"/>
          </a:xfrm>
          <a:prstGeom prst="rect">
            <a:avLst/>
          </a:prstGeom>
        </p:spPr>
        <p:txBody>
          <a:bodyPr>
            <a:noAutofit/>
          </a:bodyPr>
          <a:lstStyle>
            <a:lvl1pPr>
              <a:defRPr sz="1867">
                <a:solidFill>
                  <a:schemeClr val="tx1"/>
                </a:solidFill>
                <a:latin typeface="+mn-lt"/>
              </a:defRPr>
            </a:lvl1pPr>
          </a:lstStyle>
          <a:p>
            <a:pPr lvl="0"/>
            <a:r>
              <a:rPr lang="en-US"/>
              <a:t>Title</a:t>
            </a:r>
          </a:p>
        </p:txBody>
      </p:sp>
      <p:sp>
        <p:nvSpPr>
          <p:cNvPr id="14" name="Text Placeholder 4">
            <a:extLst>
              <a:ext uri="{FF2B5EF4-FFF2-40B4-BE49-F238E27FC236}">
                <a16:creationId xmlns:a16="http://schemas.microsoft.com/office/drawing/2014/main" id="{05CAFFEE-A7CD-49F6-A22A-E305CA4A6BFD}"/>
              </a:ext>
            </a:extLst>
          </p:cNvPr>
          <p:cNvSpPr>
            <a:spLocks noGrp="1"/>
          </p:cNvSpPr>
          <p:nvPr>
            <p:ph type="body" sz="quarter" idx="12" hasCustomPrompt="1"/>
          </p:nvPr>
        </p:nvSpPr>
        <p:spPr>
          <a:xfrm>
            <a:off x="8452776" y="6138406"/>
            <a:ext cx="3318933" cy="348751"/>
          </a:xfrm>
          <a:prstGeom prst="rect">
            <a:avLst/>
          </a:prstGeom>
        </p:spPr>
        <p:txBody>
          <a:bodyPr>
            <a:noAutofit/>
          </a:bodyPr>
          <a:lstStyle>
            <a:lvl1pPr>
              <a:defRPr sz="1867">
                <a:solidFill>
                  <a:schemeClr val="tx1"/>
                </a:solidFill>
                <a:latin typeface="+mn-lt"/>
              </a:defRPr>
            </a:lvl1pPr>
          </a:lstStyle>
          <a:p>
            <a:pPr lvl="0"/>
            <a:r>
              <a:rPr lang="en-US"/>
              <a:t>name@avnet.com</a:t>
            </a:r>
          </a:p>
        </p:txBody>
      </p:sp>
      <p:sp>
        <p:nvSpPr>
          <p:cNvPr id="15" name="Text Placeholder 4">
            <a:extLst>
              <a:ext uri="{FF2B5EF4-FFF2-40B4-BE49-F238E27FC236}">
                <a16:creationId xmlns:a16="http://schemas.microsoft.com/office/drawing/2014/main" id="{6A37B12E-1FE2-45BA-B16F-6753E12AB4F3}"/>
              </a:ext>
            </a:extLst>
          </p:cNvPr>
          <p:cNvSpPr>
            <a:spLocks noGrp="1"/>
          </p:cNvSpPr>
          <p:nvPr>
            <p:ph type="body" sz="quarter" idx="13" hasCustomPrompt="1"/>
          </p:nvPr>
        </p:nvSpPr>
        <p:spPr>
          <a:xfrm>
            <a:off x="8452776" y="5782555"/>
            <a:ext cx="3318933" cy="348751"/>
          </a:xfrm>
          <a:prstGeom prst="rect">
            <a:avLst/>
          </a:prstGeom>
        </p:spPr>
        <p:txBody>
          <a:bodyPr>
            <a:noAutofit/>
          </a:bodyPr>
          <a:lstStyle>
            <a:lvl1pPr>
              <a:defRPr sz="1867">
                <a:solidFill>
                  <a:schemeClr val="tx1"/>
                </a:solidFill>
                <a:latin typeface="+mn-lt"/>
              </a:defRPr>
            </a:lvl1pPr>
          </a:lstStyle>
          <a:p>
            <a:pPr lvl="0"/>
            <a:r>
              <a:rPr lang="en-US"/>
              <a:t>XXX.XXX.XXXX</a:t>
            </a:r>
          </a:p>
        </p:txBody>
      </p:sp>
      <p:pic>
        <p:nvPicPr>
          <p:cNvPr id="9" name="Picture 8">
            <a:extLst>
              <a:ext uri="{FF2B5EF4-FFF2-40B4-BE49-F238E27FC236}">
                <a16:creationId xmlns:a16="http://schemas.microsoft.com/office/drawing/2014/main" id="{7804B4CE-947B-BB42-BF8F-CA633BB92A9A}"/>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3466423" y="2773850"/>
            <a:ext cx="5259155" cy="1310301"/>
          </a:xfrm>
          <a:prstGeom prst="rect">
            <a:avLst/>
          </a:prstGeom>
        </p:spPr>
      </p:pic>
    </p:spTree>
    <p:extLst>
      <p:ext uri="{BB962C8B-B14F-4D97-AF65-F5344CB8AC3E}">
        <p14:creationId xmlns:p14="http://schemas.microsoft.com/office/powerpoint/2010/main" val="208396516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Template Section Info Slide">
    <p:bg>
      <p:bgPr>
        <a:solidFill>
          <a:schemeClr val="accent3"/>
        </a:solidFill>
        <a:effectLst/>
      </p:bgPr>
    </p:bg>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861AEF07-A214-EE40-ACEC-917DF182E153}"/>
              </a:ext>
            </a:extLst>
          </p:cNvPr>
          <p:cNvSpPr>
            <a:spLocks noGrp="1"/>
          </p:cNvSpPr>
          <p:nvPr>
            <p:ph type="title"/>
          </p:nvPr>
        </p:nvSpPr>
        <p:spPr>
          <a:xfrm>
            <a:off x="637650" y="2636508"/>
            <a:ext cx="10916701" cy="1046440"/>
          </a:xfrm>
          <a:prstGeom prst="rect">
            <a:avLst/>
          </a:prstGeom>
        </p:spPr>
        <p:txBody>
          <a:bodyPr>
            <a:noAutofit/>
          </a:bodyPr>
          <a:lstStyle>
            <a:lvl1pPr algn="ctr">
              <a:defRPr sz="8000">
                <a:solidFill>
                  <a:schemeClr val="bg1"/>
                </a:solidFill>
              </a:defRPr>
            </a:lvl1pPr>
          </a:lstStyle>
          <a:p>
            <a:r>
              <a:rPr lang="en-US"/>
              <a:t>Click to edit Master title style</a:t>
            </a:r>
          </a:p>
        </p:txBody>
      </p:sp>
      <p:sp>
        <p:nvSpPr>
          <p:cNvPr id="9" name="Title 9">
            <a:extLst>
              <a:ext uri="{FF2B5EF4-FFF2-40B4-BE49-F238E27FC236}">
                <a16:creationId xmlns:a16="http://schemas.microsoft.com/office/drawing/2014/main" id="{23F1FA4F-2918-C347-8B19-B811C49073BF}"/>
              </a:ext>
            </a:extLst>
          </p:cNvPr>
          <p:cNvSpPr txBox="1">
            <a:spLocks/>
          </p:cNvSpPr>
          <p:nvPr userDrawn="1"/>
        </p:nvSpPr>
        <p:spPr>
          <a:xfrm>
            <a:off x="637650" y="3849475"/>
            <a:ext cx="10916701" cy="279051"/>
          </a:xfrm>
          <a:prstGeom prst="rect">
            <a:avLst/>
          </a:prstGeom>
        </p:spPr>
        <p:txBody>
          <a:bodyPr vert="horz" wrap="square" lIns="0" tIns="0" rIns="0" bIns="0" rtlCol="0" anchor="t" anchorCtr="0">
            <a:noAutofit/>
          </a:bodyPr>
          <a:lstStyle>
            <a:lvl1pPr algn="ctr" defTabSz="914400" rtl="0" eaLnBrk="1" latinLnBrk="0" hangingPunct="1">
              <a:lnSpc>
                <a:spcPct val="85000"/>
              </a:lnSpc>
              <a:spcBef>
                <a:spcPct val="0"/>
              </a:spcBef>
              <a:buNone/>
              <a:defRPr sz="6000" kern="1200" spc="80" baseline="0">
                <a:solidFill>
                  <a:schemeClr val="tx1"/>
                </a:solidFill>
                <a:latin typeface="Bahnschrift SemiBold Condensed" panose="020B0502040204020203" pitchFamily="34" charset="0"/>
                <a:ea typeface="+mj-ea"/>
                <a:cs typeface="+mj-cs"/>
              </a:defRPr>
            </a:lvl1pPr>
          </a:lstStyle>
          <a:p>
            <a:r>
              <a:rPr lang="en-US" sz="2133">
                <a:solidFill>
                  <a:schemeClr val="bg1"/>
                </a:solidFill>
                <a:latin typeface="Arial Narrow" panose="020B0606020202030204" pitchFamily="34" charset="0"/>
              </a:rPr>
              <a:t>ATTENTION: DO NOT USE THIS YELLOW SLIDE IN YOUR PRESENTATIONS.</a:t>
            </a:r>
            <a:br>
              <a:rPr lang="en-US" sz="2133">
                <a:solidFill>
                  <a:schemeClr val="bg1"/>
                </a:solidFill>
                <a:latin typeface="Arial Narrow" panose="020B0606020202030204" pitchFamily="34" charset="0"/>
              </a:rPr>
            </a:br>
            <a:r>
              <a:rPr lang="en-US" sz="2133">
                <a:solidFill>
                  <a:schemeClr val="bg1"/>
                </a:solidFill>
                <a:latin typeface="Arial Narrow" panose="020B0606020202030204" pitchFamily="34" charset="0"/>
              </a:rPr>
              <a:t>(FOR SECTION ORGANIZATION ONLY)</a:t>
            </a:r>
          </a:p>
        </p:txBody>
      </p:sp>
    </p:spTree>
    <p:extLst>
      <p:ext uri="{BB962C8B-B14F-4D97-AF65-F5344CB8AC3E}">
        <p14:creationId xmlns:p14="http://schemas.microsoft.com/office/powerpoint/2010/main" val="140705561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cSld name="Title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C8CF9-BF86-4458-BFA4-38F0F2DB9847}"/>
              </a:ext>
            </a:extLst>
          </p:cNvPr>
          <p:cNvSpPr>
            <a:spLocks noGrp="1"/>
          </p:cNvSpPr>
          <p:nvPr>
            <p:ph type="title" hasCustomPrompt="1"/>
          </p:nvPr>
        </p:nvSpPr>
        <p:spPr/>
        <p:txBody>
          <a:bodyPr/>
          <a:lstStyle>
            <a:lvl1pPr>
              <a:defRPr/>
            </a:lvl1pPr>
          </a:lstStyle>
          <a:p>
            <a:r>
              <a:rPr lang="en-US"/>
              <a:t>Title and subtitle layout</a:t>
            </a:r>
          </a:p>
        </p:txBody>
      </p:sp>
      <p:sp>
        <p:nvSpPr>
          <p:cNvPr id="4" name="Text Placeholder 3">
            <a:extLst>
              <a:ext uri="{FF2B5EF4-FFF2-40B4-BE49-F238E27FC236}">
                <a16:creationId xmlns:a16="http://schemas.microsoft.com/office/drawing/2014/main" id="{466213DF-CEC6-4F46-9CD4-5ED4A416AF59}"/>
              </a:ext>
            </a:extLst>
          </p:cNvPr>
          <p:cNvSpPr>
            <a:spLocks noGrp="1"/>
          </p:cNvSpPr>
          <p:nvPr>
            <p:ph type="body" sz="quarter" idx="10" hasCustomPrompt="1"/>
          </p:nvPr>
        </p:nvSpPr>
        <p:spPr>
          <a:xfrm>
            <a:off x="609600" y="1455969"/>
            <a:ext cx="10972800" cy="258532"/>
          </a:xfrm>
        </p:spPr>
        <p:txBody>
          <a:bodyPr/>
          <a:lstStyle>
            <a:lvl1pPr marL="0" indent="0">
              <a:buNone/>
              <a:defRPr sz="1200" b="1" i="0" cap="all" spc="300" baseline="0"/>
            </a:lvl1pPr>
          </a:lstStyle>
          <a:p>
            <a:pPr lvl="0"/>
            <a:r>
              <a:rPr lang="en-US"/>
              <a:t>Enter subtitle</a:t>
            </a:r>
          </a:p>
        </p:txBody>
      </p:sp>
      <p:sp>
        <p:nvSpPr>
          <p:cNvPr id="6" name="Slide Number Placeholder 5">
            <a:extLst>
              <a:ext uri="{FF2B5EF4-FFF2-40B4-BE49-F238E27FC236}">
                <a16:creationId xmlns:a16="http://schemas.microsoft.com/office/drawing/2014/main" id="{88178479-5E5D-4B94-9958-5C40D64BED65}"/>
              </a:ext>
            </a:extLst>
          </p:cNvPr>
          <p:cNvSpPr>
            <a:spLocks noGrp="1"/>
          </p:cNvSpPr>
          <p:nvPr>
            <p:ph type="sldNum" sz="quarter" idx="13"/>
          </p:nvPr>
        </p:nvSpPr>
        <p:spPr/>
        <p:txBody>
          <a:bodyPr/>
          <a:lstStyle/>
          <a:p>
            <a:fld id="{EB4B8DE2-A4E8-46E4-8BBF-D75455EFF32C}" type="slidenum">
              <a:rPr lang="en-US" smtClean="0"/>
              <a:pPr/>
              <a:t>‹#›</a:t>
            </a:fld>
            <a:endParaRPr lang="en-US"/>
          </a:p>
        </p:txBody>
      </p:sp>
    </p:spTree>
    <p:extLst>
      <p:ext uri="{BB962C8B-B14F-4D97-AF65-F5344CB8AC3E}">
        <p14:creationId xmlns:p14="http://schemas.microsoft.com/office/powerpoint/2010/main" val="134115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orient="horz" pos="840">
          <p15:clr>
            <a:srgbClr val="9FCC3B"/>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2_Agenda">
    <p:spTree>
      <p:nvGrpSpPr>
        <p:cNvPr id="1" name=""/>
        <p:cNvGrpSpPr/>
        <p:nvPr/>
      </p:nvGrpSpPr>
      <p:grpSpPr>
        <a:xfrm>
          <a:off x="0" y="0"/>
          <a:ext cx="0" cy="0"/>
          <a:chOff x="0" y="0"/>
          <a:chExt cx="0" cy="0"/>
        </a:xfrm>
      </p:grpSpPr>
      <p:sp>
        <p:nvSpPr>
          <p:cNvPr id="7" name="Text Placeholder 6"/>
          <p:cNvSpPr>
            <a:spLocks noGrp="1"/>
          </p:cNvSpPr>
          <p:nvPr>
            <p:ph type="body" sz="quarter" idx="11" hasCustomPrompt="1"/>
          </p:nvPr>
        </p:nvSpPr>
        <p:spPr>
          <a:xfrm>
            <a:off x="269876" y="1397001"/>
            <a:ext cx="11668125" cy="3240119"/>
          </a:xfrm>
        </p:spPr>
        <p:txBody>
          <a:bodyPr/>
          <a:lstStyle>
            <a:lvl1pPr>
              <a:spcBef>
                <a:spcPts val="0"/>
              </a:spcBef>
              <a:spcAft>
                <a:spcPts val="2500"/>
              </a:spcAft>
              <a:defRPr baseline="0"/>
            </a:lvl1pPr>
            <a:lvl2pPr marL="0">
              <a:spcBef>
                <a:spcPts val="0"/>
              </a:spcBef>
              <a:spcAft>
                <a:spcPts val="2500"/>
              </a:spcAft>
              <a:defRPr sz="2667"/>
            </a:lvl2pPr>
            <a:lvl3pPr marL="0">
              <a:spcBef>
                <a:spcPts val="0"/>
              </a:spcBef>
              <a:spcAft>
                <a:spcPts val="2500"/>
              </a:spcAft>
              <a:defRPr sz="2667"/>
            </a:lvl3pPr>
            <a:lvl4pPr marL="0">
              <a:spcBef>
                <a:spcPts val="0"/>
              </a:spcBef>
              <a:spcAft>
                <a:spcPts val="2500"/>
              </a:spcAft>
              <a:defRPr sz="2667"/>
            </a:lvl4pPr>
            <a:lvl5pPr marL="0">
              <a:spcBef>
                <a:spcPts val="0"/>
              </a:spcBef>
              <a:spcAft>
                <a:spcPts val="2500"/>
              </a:spcAft>
              <a:defRPr sz="2667"/>
            </a:lvl5pPr>
          </a:lstStyle>
          <a:p>
            <a:pPr lvl="0"/>
            <a:r>
              <a:rPr lang="en-US"/>
              <a:t>Type agenda items here</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hasCustomPrompt="1"/>
          </p:nvPr>
        </p:nvSpPr>
        <p:spPr>
          <a:xfrm>
            <a:off x="269875" y="289721"/>
            <a:ext cx="11654896" cy="535531"/>
          </a:xfrm>
        </p:spPr>
        <p:txBody>
          <a:bodyPr/>
          <a:lstStyle>
            <a:lvl1pPr>
              <a:defRPr baseline="0"/>
            </a:lvl1pPr>
          </a:lstStyle>
          <a:p>
            <a:r>
              <a:rPr lang="en-US"/>
              <a:t>Agenda layout – Type title here</a:t>
            </a:r>
          </a:p>
        </p:txBody>
      </p:sp>
    </p:spTree>
    <p:extLst>
      <p:ext uri="{BB962C8B-B14F-4D97-AF65-F5344CB8AC3E}">
        <p14:creationId xmlns:p14="http://schemas.microsoft.com/office/powerpoint/2010/main" val="2709227829"/>
      </p:ext>
    </p:extLst>
  </p:cSld>
  <p:clrMapOvr>
    <a:masterClrMapping/>
  </p:clrMapOvr>
  <mc:AlternateContent xmlns:mc="http://schemas.openxmlformats.org/markup-compatibility/2006" xmlns:p14="http://schemas.microsoft.com/office/powerpoint/2010/main">
    <mc:Choice Requires="p14">
      <p:transition spd="slow" p14:dur="2000" advClick="0" advTm="2000">
        <p:fade/>
      </p:transition>
    </mc:Choice>
    <mc:Fallback xmlns="">
      <p:transition spd="slow" advClick="0" advTm="2000">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Title_and_Content">
    <p:bg>
      <p:bgRef idx="1001">
        <a:schemeClr val="bg2"/>
      </p:bgRef>
    </p:bg>
    <p:spTree>
      <p:nvGrpSpPr>
        <p:cNvPr id="1" name=""/>
        <p:cNvGrpSpPr/>
        <p:nvPr/>
      </p:nvGrpSpPr>
      <p:grpSpPr>
        <a:xfrm>
          <a:off x="0" y="0"/>
          <a:ext cx="0" cy="0"/>
          <a:chOff x="0" y="0"/>
          <a:chExt cx="0" cy="0"/>
        </a:xfrm>
      </p:grpSpPr>
      <p:sp>
        <p:nvSpPr>
          <p:cNvPr id="3" name="Text Placeholder 3"/>
          <p:cNvSpPr>
            <a:spLocks noGrp="1"/>
          </p:cNvSpPr>
          <p:nvPr>
            <p:ph idx="1" hasCustomPrompt="1"/>
          </p:nvPr>
        </p:nvSpPr>
        <p:spPr>
          <a:xfrm>
            <a:off x="269875" y="1391465"/>
            <a:ext cx="11652356" cy="1307537"/>
          </a:xfrm>
          <a:prstGeom prst="rect">
            <a:avLst/>
          </a:prstGeom>
        </p:spPr>
        <p:txBody>
          <a:bodyPr rtlCol="0"/>
          <a:lstStyle>
            <a:lvl1pPr>
              <a:spcBef>
                <a:spcPts val="0"/>
              </a:spcBef>
              <a:spcAft>
                <a:spcPts val="1000"/>
              </a:spcAft>
              <a:defRPr baseline="0"/>
            </a:lvl1pPr>
            <a:lvl2pPr>
              <a:spcBef>
                <a:spcPts val="0"/>
              </a:spcBef>
              <a:spcAft>
                <a:spcPts val="667"/>
              </a:spcAft>
              <a:defRPr/>
            </a:lvl2pPr>
            <a:lvl3pPr>
              <a:spcBef>
                <a:spcPts val="0"/>
              </a:spcBef>
              <a:spcAft>
                <a:spcPts val="667"/>
              </a:spcAft>
              <a:defRPr/>
            </a:lvl3pPr>
            <a:lvl4pPr>
              <a:spcAft>
                <a:spcPts val="667"/>
              </a:spcAft>
              <a:defRPr/>
            </a:lvl4pPr>
            <a:lvl5pPr>
              <a:spcAft>
                <a:spcPts val="667"/>
              </a:spcAft>
              <a:defRPr/>
            </a:lvl5pPr>
          </a:lstStyle>
          <a:p>
            <a:pPr lvl="0"/>
            <a:r>
              <a:rPr lang="en-US"/>
              <a:t>Type slide content or click icon to add media</a:t>
            </a:r>
          </a:p>
          <a:p>
            <a:pPr lvl="1"/>
            <a:r>
              <a:rPr lang="en-US"/>
              <a:t>Second level</a:t>
            </a:r>
          </a:p>
          <a:p>
            <a:pPr lvl="2"/>
            <a:r>
              <a:rPr lang="en-US"/>
              <a:t>Third level</a:t>
            </a:r>
          </a:p>
        </p:txBody>
      </p:sp>
      <p:sp>
        <p:nvSpPr>
          <p:cNvPr id="4" name="Title 1">
            <a:extLst>
              <a:ext uri="{FF2B5EF4-FFF2-40B4-BE49-F238E27FC236}">
                <a16:creationId xmlns:a16="http://schemas.microsoft.com/office/drawing/2014/main" id="{4A781557-F2E8-9A40-A3CE-84E4ECCC2FC4}"/>
              </a:ext>
            </a:extLst>
          </p:cNvPr>
          <p:cNvSpPr>
            <a:spLocks noGrp="1"/>
          </p:cNvSpPr>
          <p:nvPr>
            <p:ph type="title" hasCustomPrompt="1"/>
          </p:nvPr>
        </p:nvSpPr>
        <p:spPr>
          <a:xfrm>
            <a:off x="269875" y="285751"/>
            <a:ext cx="11652356" cy="535531"/>
          </a:xfrm>
        </p:spPr>
        <p:txBody>
          <a:bodyPr/>
          <a:lstStyle>
            <a:lvl1pPr>
              <a:defRPr b="0" i="0" baseline="0">
                <a:solidFill>
                  <a:schemeClr val="tx1"/>
                </a:solidFill>
                <a:latin typeface="Amazon Ember Heavy" panose="020B0603020204020204" pitchFamily="34" charset="0"/>
                <a:ea typeface="Amazon Ember Heavy" panose="020B0603020204020204" pitchFamily="34" charset="0"/>
                <a:cs typeface="Amazon Ember Heavy" panose="020B0603020204020204" pitchFamily="34" charset="0"/>
              </a:defRPr>
            </a:lvl1pPr>
          </a:lstStyle>
          <a:p>
            <a:r>
              <a:rPr lang="en-US"/>
              <a:t>Title and content layout – Type title here</a:t>
            </a:r>
          </a:p>
        </p:txBody>
      </p:sp>
    </p:spTree>
    <p:extLst>
      <p:ext uri="{BB962C8B-B14F-4D97-AF65-F5344CB8AC3E}">
        <p14:creationId xmlns:p14="http://schemas.microsoft.com/office/powerpoint/2010/main" val="426615508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advTm="2000">
        <p:fade/>
      </p:transition>
    </mc:Choice>
    <mc:Fallback xmlns="">
      <p:transition spd="slow" advClick="0" advTm="2000">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Line Titl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15EFE35-9932-4EED-ABBE-636CF39D654D}"/>
              </a:ext>
            </a:extLst>
          </p:cNvPr>
          <p:cNvSpPr>
            <a:spLocks noGrp="1"/>
          </p:cNvSpPr>
          <p:nvPr>
            <p:ph type="title"/>
          </p:nvPr>
        </p:nvSpPr>
        <p:spPr>
          <a:xfrm>
            <a:off x="609601" y="363068"/>
            <a:ext cx="10363199" cy="633421"/>
          </a:xfrm>
          <a:prstGeom prst="rect">
            <a:avLst/>
          </a:prstGeom>
        </p:spPr>
        <p:txBody>
          <a:bodyPr>
            <a:noAutofit/>
          </a:bodyPr>
          <a:lstStyle>
            <a:lvl1pPr>
              <a:defRPr spc="0" baseline="0">
                <a:latin typeface="Arial Narrow" panose="020B060602020203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FAC2027E-3384-4EAF-A43F-8225554EE067}"/>
              </a:ext>
            </a:extLst>
          </p:cNvPr>
          <p:cNvSpPr>
            <a:spLocks noGrp="1"/>
          </p:cNvSpPr>
          <p:nvPr>
            <p:ph type="sldNum" sz="quarter" idx="4"/>
          </p:nvPr>
        </p:nvSpPr>
        <p:spPr>
          <a:xfrm>
            <a:off x="187815" y="6521277"/>
            <a:ext cx="329184" cy="163447"/>
          </a:xfrm>
          <a:prstGeom prst="rect">
            <a:avLst/>
          </a:prstGeom>
        </p:spPr>
        <p:txBody>
          <a:bodyPr vert="horz" lIns="0" tIns="0" rIns="0" bIns="0" rtlCol="0" anchor="t" anchorCtr="0">
            <a:noAutofit/>
          </a:bodyPr>
          <a:lstStyle>
            <a:lvl1pPr algn="l">
              <a:defRPr sz="1067">
                <a:solidFill>
                  <a:schemeClr val="accent5"/>
                </a:solidFill>
              </a:defRPr>
            </a:lvl1pPr>
          </a:lstStyle>
          <a:p>
            <a:fld id="{EF03F2D8-09E8-4F65-B5E4-919B7BA10877}" type="slidenum">
              <a:rPr lang="en-US" smtClean="0"/>
              <a:pPr/>
              <a:t>‹#›</a:t>
            </a:fld>
            <a:endParaRPr lang="en-US"/>
          </a:p>
        </p:txBody>
      </p:sp>
      <p:sp>
        <p:nvSpPr>
          <p:cNvPr id="3" name="Content Placeholder 2">
            <a:extLst>
              <a:ext uri="{FF2B5EF4-FFF2-40B4-BE49-F238E27FC236}">
                <a16:creationId xmlns:a16="http://schemas.microsoft.com/office/drawing/2014/main" id="{CEE74680-223A-451C-9541-D747E71E2AF1}"/>
              </a:ext>
            </a:extLst>
          </p:cNvPr>
          <p:cNvSpPr>
            <a:spLocks noGrp="1"/>
          </p:cNvSpPr>
          <p:nvPr>
            <p:ph sz="quarter" idx="10"/>
          </p:nvPr>
        </p:nvSpPr>
        <p:spPr>
          <a:xfrm>
            <a:off x="609600" y="1389888"/>
            <a:ext cx="10363200" cy="4476749"/>
          </a:xfrm>
        </p:spPr>
        <p:txBody>
          <a:bodyPr>
            <a:noAutofit/>
          </a:bodyPr>
          <a:lstStyle>
            <a:lvl1pPr>
              <a:defRPr sz="2667">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433539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2-Line Titl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15EFE35-9932-4EED-ABBE-636CF39D654D}"/>
              </a:ext>
            </a:extLst>
          </p:cNvPr>
          <p:cNvSpPr>
            <a:spLocks noGrp="1"/>
          </p:cNvSpPr>
          <p:nvPr>
            <p:ph type="title"/>
          </p:nvPr>
        </p:nvSpPr>
        <p:spPr>
          <a:xfrm>
            <a:off x="609601" y="363069"/>
            <a:ext cx="10363199" cy="1322297"/>
          </a:xfrm>
          <a:prstGeom prst="rect">
            <a:avLst/>
          </a:prstGeom>
        </p:spPr>
        <p:txBody>
          <a:bodyPr>
            <a:noAutofit/>
          </a:bodyPr>
          <a:lstStyle>
            <a:lvl1pPr>
              <a:defRPr spc="0" baseline="0">
                <a:latin typeface="Arial Narrow" panose="020B060602020203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FAC2027E-3384-4EAF-A43F-8225554EE067}"/>
              </a:ext>
            </a:extLst>
          </p:cNvPr>
          <p:cNvSpPr>
            <a:spLocks noGrp="1"/>
          </p:cNvSpPr>
          <p:nvPr>
            <p:ph type="sldNum" sz="quarter" idx="4"/>
          </p:nvPr>
        </p:nvSpPr>
        <p:spPr>
          <a:xfrm>
            <a:off x="187815" y="6521277"/>
            <a:ext cx="329184" cy="163447"/>
          </a:xfrm>
          <a:prstGeom prst="rect">
            <a:avLst/>
          </a:prstGeom>
        </p:spPr>
        <p:txBody>
          <a:bodyPr vert="horz" lIns="0" tIns="0" rIns="0" bIns="0" rtlCol="0" anchor="t" anchorCtr="0">
            <a:noAutofit/>
          </a:bodyPr>
          <a:lstStyle>
            <a:lvl1pPr algn="l">
              <a:defRPr sz="1067">
                <a:solidFill>
                  <a:schemeClr val="accent5"/>
                </a:solidFill>
              </a:defRPr>
            </a:lvl1pPr>
          </a:lstStyle>
          <a:p>
            <a:fld id="{EF03F2D8-09E8-4F65-B5E4-919B7BA10877}" type="slidenum">
              <a:rPr lang="en-US" smtClean="0"/>
              <a:pPr/>
              <a:t>‹#›</a:t>
            </a:fld>
            <a:endParaRPr lang="en-US"/>
          </a:p>
        </p:txBody>
      </p:sp>
      <p:sp>
        <p:nvSpPr>
          <p:cNvPr id="3" name="Content Placeholder 2">
            <a:extLst>
              <a:ext uri="{FF2B5EF4-FFF2-40B4-BE49-F238E27FC236}">
                <a16:creationId xmlns:a16="http://schemas.microsoft.com/office/drawing/2014/main" id="{6414CB77-5474-46A4-AA4C-09773CDF4E4D}"/>
              </a:ext>
            </a:extLst>
          </p:cNvPr>
          <p:cNvSpPr>
            <a:spLocks noGrp="1"/>
          </p:cNvSpPr>
          <p:nvPr>
            <p:ph sz="quarter" idx="10"/>
          </p:nvPr>
        </p:nvSpPr>
        <p:spPr>
          <a:xfrm>
            <a:off x="609600" y="2013962"/>
            <a:ext cx="10363200" cy="4184649"/>
          </a:xfrm>
        </p:spPr>
        <p:txBody>
          <a:bodyPr>
            <a:noAutofit/>
          </a:bodyPr>
          <a:lstStyle>
            <a:lvl1pPr>
              <a:defRPr sz="2667">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9686930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Basic">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15EFE35-9932-4EED-ABBE-636CF39D654D}"/>
              </a:ext>
            </a:extLst>
          </p:cNvPr>
          <p:cNvSpPr>
            <a:spLocks noGrp="1"/>
          </p:cNvSpPr>
          <p:nvPr>
            <p:ph type="title" hasCustomPrompt="1"/>
          </p:nvPr>
        </p:nvSpPr>
        <p:spPr>
          <a:xfrm>
            <a:off x="609601" y="363069"/>
            <a:ext cx="10363199" cy="1322297"/>
          </a:xfrm>
          <a:prstGeom prst="rect">
            <a:avLst/>
          </a:prstGeom>
        </p:spPr>
        <p:txBody>
          <a:bodyPr>
            <a:noAutofit/>
          </a:bodyPr>
          <a:lstStyle>
            <a:lvl1pPr>
              <a:defRPr spc="0" baseline="0">
                <a:latin typeface="Arial Narrow" panose="020B0606020202030204" pitchFamily="34" charset="0"/>
              </a:defRPr>
            </a:lvl1pPr>
          </a:lstStyle>
          <a:p>
            <a:r>
              <a:rPr lang="en-US"/>
              <a:t>Click to edit Master title style</a:t>
            </a:r>
            <a:br>
              <a:rPr lang="en-US"/>
            </a:br>
            <a:endParaRPr lang="en-US"/>
          </a:p>
        </p:txBody>
      </p:sp>
      <p:sp>
        <p:nvSpPr>
          <p:cNvPr id="5" name="Slide Number Placeholder 5">
            <a:extLst>
              <a:ext uri="{FF2B5EF4-FFF2-40B4-BE49-F238E27FC236}">
                <a16:creationId xmlns:a16="http://schemas.microsoft.com/office/drawing/2014/main" id="{FAC2027E-3384-4EAF-A43F-8225554EE067}"/>
              </a:ext>
            </a:extLst>
          </p:cNvPr>
          <p:cNvSpPr>
            <a:spLocks noGrp="1"/>
          </p:cNvSpPr>
          <p:nvPr>
            <p:ph type="sldNum" sz="quarter" idx="4"/>
          </p:nvPr>
        </p:nvSpPr>
        <p:spPr>
          <a:xfrm>
            <a:off x="187815" y="6521277"/>
            <a:ext cx="329184" cy="163447"/>
          </a:xfrm>
          <a:prstGeom prst="rect">
            <a:avLst/>
          </a:prstGeom>
        </p:spPr>
        <p:txBody>
          <a:bodyPr vert="horz" lIns="0" tIns="0" rIns="0" bIns="0" rtlCol="0" anchor="t" anchorCtr="0">
            <a:noAutofit/>
          </a:bodyPr>
          <a:lstStyle>
            <a:lvl1pPr algn="l">
              <a:defRPr sz="1067">
                <a:solidFill>
                  <a:schemeClr val="accent5"/>
                </a:solidFill>
              </a:defRPr>
            </a:lvl1pPr>
          </a:lstStyle>
          <a:p>
            <a:fld id="{EF03F2D8-09E8-4F65-B5E4-919B7BA10877}" type="slidenum">
              <a:rPr lang="en-US" smtClean="0"/>
              <a:pPr/>
              <a:t>‹#›</a:t>
            </a:fld>
            <a:endParaRPr lang="en-US"/>
          </a:p>
        </p:txBody>
      </p:sp>
      <p:sp>
        <p:nvSpPr>
          <p:cNvPr id="3" name="Content Placeholder 2">
            <a:extLst>
              <a:ext uri="{FF2B5EF4-FFF2-40B4-BE49-F238E27FC236}">
                <a16:creationId xmlns:a16="http://schemas.microsoft.com/office/drawing/2014/main" id="{32105A18-249A-44A0-90B2-EDCEF78DC8F4}"/>
              </a:ext>
            </a:extLst>
          </p:cNvPr>
          <p:cNvSpPr>
            <a:spLocks noGrp="1"/>
          </p:cNvSpPr>
          <p:nvPr>
            <p:ph sz="quarter" idx="10"/>
          </p:nvPr>
        </p:nvSpPr>
        <p:spPr>
          <a:xfrm>
            <a:off x="609600" y="2008718"/>
            <a:ext cx="10363200" cy="4262967"/>
          </a:xfrm>
        </p:spPr>
        <p:txBody>
          <a:bodyPr>
            <a:noAutofit/>
          </a:bodyPr>
          <a:lstStyle>
            <a:lvl1pPr>
              <a:defRPr sz="1867">
                <a:solidFill>
                  <a:schemeClr val="tx1"/>
                </a:solidFill>
                <a:latin typeface="+mn-lt"/>
              </a:defRPr>
            </a:lvl1pPr>
            <a:lvl2pPr>
              <a:defRPr sz="1867"/>
            </a:lvl2pPr>
            <a:lvl3pPr>
              <a:defRPr sz="1867"/>
            </a:lvl3pPr>
            <a:lvl4pPr>
              <a:defRPr sz="1867"/>
            </a:lvl4pPr>
            <a:lvl5pPr>
              <a:defRPr sz="18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3493746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15EFE35-9932-4EED-ABBE-636CF39D654D}"/>
              </a:ext>
            </a:extLst>
          </p:cNvPr>
          <p:cNvSpPr>
            <a:spLocks noGrp="1"/>
          </p:cNvSpPr>
          <p:nvPr>
            <p:ph type="title"/>
          </p:nvPr>
        </p:nvSpPr>
        <p:spPr>
          <a:xfrm>
            <a:off x="609601" y="363068"/>
            <a:ext cx="10363199" cy="633421"/>
          </a:xfrm>
          <a:prstGeom prst="rect">
            <a:avLst/>
          </a:prstGeom>
        </p:spPr>
        <p:txBody>
          <a:bodyPr>
            <a:noAutofit/>
          </a:bodyPr>
          <a:lstStyle>
            <a:lvl1pPr>
              <a:defRPr spc="0" baseline="0">
                <a:latin typeface="Arial Narrow" panose="020B060602020203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FAC2027E-3384-4EAF-A43F-8225554EE067}"/>
              </a:ext>
            </a:extLst>
          </p:cNvPr>
          <p:cNvSpPr>
            <a:spLocks noGrp="1"/>
          </p:cNvSpPr>
          <p:nvPr>
            <p:ph type="sldNum" sz="quarter" idx="4"/>
          </p:nvPr>
        </p:nvSpPr>
        <p:spPr>
          <a:xfrm>
            <a:off x="187815" y="6521277"/>
            <a:ext cx="329184" cy="163447"/>
          </a:xfrm>
          <a:prstGeom prst="rect">
            <a:avLst/>
          </a:prstGeom>
        </p:spPr>
        <p:txBody>
          <a:bodyPr vert="horz" lIns="0" tIns="0" rIns="0" bIns="0" rtlCol="0" anchor="t" anchorCtr="0">
            <a:noAutofit/>
          </a:bodyPr>
          <a:lstStyle>
            <a:lvl1pPr algn="l">
              <a:defRPr sz="1067">
                <a:solidFill>
                  <a:schemeClr val="accent5"/>
                </a:solidFill>
              </a:defRPr>
            </a:lvl1pPr>
          </a:lstStyle>
          <a:p>
            <a:fld id="{EF03F2D8-09E8-4F65-B5E4-919B7BA10877}" type="slidenum">
              <a:rPr lang="en-US" smtClean="0"/>
              <a:pPr/>
              <a:t>‹#›</a:t>
            </a:fld>
            <a:endParaRPr lang="en-US"/>
          </a:p>
        </p:txBody>
      </p:sp>
      <p:sp>
        <p:nvSpPr>
          <p:cNvPr id="4" name="Text Placeholder 3">
            <a:extLst>
              <a:ext uri="{FF2B5EF4-FFF2-40B4-BE49-F238E27FC236}">
                <a16:creationId xmlns:a16="http://schemas.microsoft.com/office/drawing/2014/main" id="{323585BF-4B61-4EE1-92FA-F2225AC3BEA3}"/>
              </a:ext>
            </a:extLst>
          </p:cNvPr>
          <p:cNvSpPr>
            <a:spLocks noGrp="1"/>
          </p:cNvSpPr>
          <p:nvPr>
            <p:ph type="body" sz="quarter" idx="10"/>
          </p:nvPr>
        </p:nvSpPr>
        <p:spPr>
          <a:xfrm>
            <a:off x="609600" y="1485900"/>
            <a:ext cx="10363200" cy="4734984"/>
          </a:xfrm>
        </p:spPr>
        <p:txBody>
          <a:bodyPr/>
          <a:lstStyle>
            <a:lvl1pPr marL="313259" indent="-313259">
              <a:spcBef>
                <a:spcPts val="1333"/>
              </a:spcBef>
              <a:spcAft>
                <a:spcPts val="0"/>
              </a:spcAft>
              <a:buFont typeface="Arial" panose="020B0604020202020204" pitchFamily="34" charset="0"/>
              <a:buNone/>
              <a:defRPr sz="2400">
                <a:latin typeface="Arial" panose="020B0604020202020204" pitchFamily="34" charset="0"/>
                <a:cs typeface="Arial" panose="020B0604020202020204" pitchFamily="34" charset="0"/>
              </a:defRPr>
            </a:lvl1pPr>
            <a:lvl2pPr marL="681550" indent="-296326">
              <a:spcBef>
                <a:spcPts val="667"/>
              </a:spcBef>
              <a:buSzPct val="75000"/>
              <a:buFont typeface="Wingdings" pitchFamily="2" charset="2"/>
              <a:buChar char="§"/>
              <a:defRPr sz="1600"/>
            </a:lvl2pPr>
            <a:lvl3pPr marL="1219170" indent="-228594">
              <a:buFont typeface="Wingdings" panose="05000000000000000000" pitchFamily="2" charset="2"/>
              <a:buChar char="§"/>
              <a:defRPr sz="1600"/>
            </a:lvl3pPr>
            <a:lvl4pPr marL="1907070" indent="-224361">
              <a:defRPr/>
            </a:lvl4pPr>
            <a:lvl5pPr marL="2360025" indent="-232828">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17597554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Line Title: CV">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15EFE35-9932-4EED-ABBE-636CF39D654D}"/>
              </a:ext>
            </a:extLst>
          </p:cNvPr>
          <p:cNvSpPr>
            <a:spLocks noGrp="1"/>
          </p:cNvSpPr>
          <p:nvPr>
            <p:ph type="title"/>
          </p:nvPr>
        </p:nvSpPr>
        <p:spPr>
          <a:xfrm>
            <a:off x="609601" y="363068"/>
            <a:ext cx="10363199" cy="633421"/>
          </a:xfrm>
          <a:prstGeom prst="rect">
            <a:avLst/>
          </a:prstGeom>
        </p:spPr>
        <p:txBody>
          <a:bodyPr>
            <a:noAutofit/>
          </a:bodyPr>
          <a:lstStyle>
            <a:lvl1pPr>
              <a:defRPr spc="0" baseline="0">
                <a:latin typeface="Arial Narrow" panose="020B060602020203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FAC2027E-3384-4EAF-A43F-8225554EE067}"/>
              </a:ext>
            </a:extLst>
          </p:cNvPr>
          <p:cNvSpPr>
            <a:spLocks noGrp="1"/>
          </p:cNvSpPr>
          <p:nvPr>
            <p:ph type="sldNum" sz="quarter" idx="4"/>
          </p:nvPr>
        </p:nvSpPr>
        <p:spPr>
          <a:xfrm>
            <a:off x="187815" y="6521277"/>
            <a:ext cx="329184" cy="163447"/>
          </a:xfrm>
          <a:prstGeom prst="rect">
            <a:avLst/>
          </a:prstGeom>
        </p:spPr>
        <p:txBody>
          <a:bodyPr vert="horz" lIns="0" tIns="0" rIns="0" bIns="0" rtlCol="0" anchor="t" anchorCtr="0">
            <a:noAutofit/>
          </a:bodyPr>
          <a:lstStyle>
            <a:lvl1pPr algn="l">
              <a:defRPr sz="1067">
                <a:solidFill>
                  <a:schemeClr val="accent5"/>
                </a:solidFill>
              </a:defRPr>
            </a:lvl1pPr>
          </a:lstStyle>
          <a:p>
            <a:fld id="{EF03F2D8-09E8-4F65-B5E4-919B7BA10877}" type="slidenum">
              <a:rPr lang="en-US" smtClean="0"/>
              <a:pPr/>
              <a:t>‹#›</a:t>
            </a:fld>
            <a:endParaRPr lang="en-US"/>
          </a:p>
        </p:txBody>
      </p:sp>
      <p:sp>
        <p:nvSpPr>
          <p:cNvPr id="3" name="Content Placeholder 2">
            <a:extLst>
              <a:ext uri="{FF2B5EF4-FFF2-40B4-BE49-F238E27FC236}">
                <a16:creationId xmlns:a16="http://schemas.microsoft.com/office/drawing/2014/main" id="{CEE74680-223A-451C-9541-D747E71E2AF1}"/>
              </a:ext>
            </a:extLst>
          </p:cNvPr>
          <p:cNvSpPr>
            <a:spLocks noGrp="1"/>
          </p:cNvSpPr>
          <p:nvPr>
            <p:ph sz="quarter" idx="10"/>
          </p:nvPr>
        </p:nvSpPr>
        <p:spPr>
          <a:xfrm>
            <a:off x="609600" y="1389888"/>
            <a:ext cx="10363200" cy="4476749"/>
          </a:xfrm>
        </p:spPr>
        <p:txBody>
          <a:bodyPr>
            <a:noAutofit/>
          </a:bodyPr>
          <a:lstStyle>
            <a:lvl1pPr>
              <a:defRPr sz="2667">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BCC2910F-F578-1040-BCDE-B1E799060916}"/>
              </a:ext>
            </a:extLst>
          </p:cNvPr>
          <p:cNvCxnSpPr>
            <a:cxnSpLocks/>
          </p:cNvCxnSpPr>
          <p:nvPr userDrawn="1"/>
        </p:nvCxnSpPr>
        <p:spPr>
          <a:xfrm>
            <a:off x="0" y="6481233"/>
            <a:ext cx="12192000" cy="0"/>
          </a:xfrm>
          <a:prstGeom prst="line">
            <a:avLst/>
          </a:prstGeom>
          <a:ln w="6350">
            <a:solidFill>
              <a:schemeClr val="accent4"/>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CECE0CC9-923E-1849-9BEE-D2FBFB74637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4867" y="6594532"/>
            <a:ext cx="6015567" cy="319613"/>
          </a:xfrm>
          <a:prstGeom prst="rect">
            <a:avLst/>
          </a:prstGeom>
        </p:spPr>
      </p:pic>
    </p:spTree>
    <p:extLst>
      <p:ext uri="{BB962C8B-B14F-4D97-AF65-F5344CB8AC3E}">
        <p14:creationId xmlns:p14="http://schemas.microsoft.com/office/powerpoint/2010/main" val="366996645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Line Title: CV">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15EFE35-9932-4EED-ABBE-636CF39D654D}"/>
              </a:ext>
            </a:extLst>
          </p:cNvPr>
          <p:cNvSpPr>
            <a:spLocks noGrp="1"/>
          </p:cNvSpPr>
          <p:nvPr>
            <p:ph type="title"/>
          </p:nvPr>
        </p:nvSpPr>
        <p:spPr>
          <a:xfrm>
            <a:off x="609601" y="363069"/>
            <a:ext cx="10363199" cy="1322297"/>
          </a:xfrm>
          <a:prstGeom prst="rect">
            <a:avLst/>
          </a:prstGeom>
        </p:spPr>
        <p:txBody>
          <a:bodyPr>
            <a:noAutofit/>
          </a:bodyPr>
          <a:lstStyle>
            <a:lvl1pPr>
              <a:defRPr spc="0" baseline="0">
                <a:latin typeface="Arial Narrow" panose="020B060602020203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FAC2027E-3384-4EAF-A43F-8225554EE067}"/>
              </a:ext>
            </a:extLst>
          </p:cNvPr>
          <p:cNvSpPr>
            <a:spLocks noGrp="1"/>
          </p:cNvSpPr>
          <p:nvPr>
            <p:ph type="sldNum" sz="quarter" idx="4"/>
          </p:nvPr>
        </p:nvSpPr>
        <p:spPr>
          <a:xfrm>
            <a:off x="187815" y="6521277"/>
            <a:ext cx="329184" cy="163447"/>
          </a:xfrm>
          <a:prstGeom prst="rect">
            <a:avLst/>
          </a:prstGeom>
        </p:spPr>
        <p:txBody>
          <a:bodyPr vert="horz" lIns="0" tIns="0" rIns="0" bIns="0" rtlCol="0" anchor="t" anchorCtr="0">
            <a:noAutofit/>
          </a:bodyPr>
          <a:lstStyle>
            <a:lvl1pPr algn="l">
              <a:defRPr sz="1067">
                <a:solidFill>
                  <a:schemeClr val="accent5"/>
                </a:solidFill>
              </a:defRPr>
            </a:lvl1pPr>
          </a:lstStyle>
          <a:p>
            <a:fld id="{EF03F2D8-09E8-4F65-B5E4-919B7BA10877}" type="slidenum">
              <a:rPr lang="en-US" smtClean="0"/>
              <a:pPr/>
              <a:t>‹#›</a:t>
            </a:fld>
            <a:endParaRPr lang="en-US"/>
          </a:p>
        </p:txBody>
      </p:sp>
      <p:sp>
        <p:nvSpPr>
          <p:cNvPr id="3" name="Content Placeholder 2">
            <a:extLst>
              <a:ext uri="{FF2B5EF4-FFF2-40B4-BE49-F238E27FC236}">
                <a16:creationId xmlns:a16="http://schemas.microsoft.com/office/drawing/2014/main" id="{6414CB77-5474-46A4-AA4C-09773CDF4E4D}"/>
              </a:ext>
            </a:extLst>
          </p:cNvPr>
          <p:cNvSpPr>
            <a:spLocks noGrp="1"/>
          </p:cNvSpPr>
          <p:nvPr>
            <p:ph sz="quarter" idx="10"/>
          </p:nvPr>
        </p:nvSpPr>
        <p:spPr>
          <a:xfrm>
            <a:off x="609600" y="2013962"/>
            <a:ext cx="10363200" cy="4184649"/>
          </a:xfrm>
        </p:spPr>
        <p:txBody>
          <a:bodyPr>
            <a:noAutofit/>
          </a:bodyPr>
          <a:lstStyle>
            <a:lvl1pPr>
              <a:defRPr sz="2667">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45FBA835-85F5-A942-8813-475FCDC02050}"/>
              </a:ext>
            </a:extLst>
          </p:cNvPr>
          <p:cNvCxnSpPr>
            <a:cxnSpLocks/>
          </p:cNvCxnSpPr>
          <p:nvPr userDrawn="1"/>
        </p:nvCxnSpPr>
        <p:spPr>
          <a:xfrm>
            <a:off x="0" y="6481233"/>
            <a:ext cx="12192000" cy="0"/>
          </a:xfrm>
          <a:prstGeom prst="line">
            <a:avLst/>
          </a:prstGeom>
          <a:ln w="6350">
            <a:solidFill>
              <a:schemeClr val="accent4"/>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3BB05240-8C7B-7741-B26C-17D061DD3F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4867" y="6594532"/>
            <a:ext cx="6015567" cy="319613"/>
          </a:xfrm>
          <a:prstGeom prst="rect">
            <a:avLst/>
          </a:prstGeom>
        </p:spPr>
      </p:pic>
    </p:spTree>
    <p:extLst>
      <p:ext uri="{BB962C8B-B14F-4D97-AF65-F5344CB8AC3E}">
        <p14:creationId xmlns:p14="http://schemas.microsoft.com/office/powerpoint/2010/main" val="12480847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Basic: CV">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15EFE35-9932-4EED-ABBE-636CF39D654D}"/>
              </a:ext>
            </a:extLst>
          </p:cNvPr>
          <p:cNvSpPr>
            <a:spLocks noGrp="1"/>
          </p:cNvSpPr>
          <p:nvPr>
            <p:ph type="title" hasCustomPrompt="1"/>
          </p:nvPr>
        </p:nvSpPr>
        <p:spPr>
          <a:xfrm>
            <a:off x="609601" y="363069"/>
            <a:ext cx="10363199" cy="1322297"/>
          </a:xfrm>
          <a:prstGeom prst="rect">
            <a:avLst/>
          </a:prstGeom>
        </p:spPr>
        <p:txBody>
          <a:bodyPr>
            <a:noAutofit/>
          </a:bodyPr>
          <a:lstStyle>
            <a:lvl1pPr>
              <a:defRPr spc="0" baseline="0">
                <a:latin typeface="Arial Narrow" panose="020B0606020202030204" pitchFamily="34" charset="0"/>
              </a:defRPr>
            </a:lvl1pPr>
          </a:lstStyle>
          <a:p>
            <a:r>
              <a:rPr lang="en-US"/>
              <a:t>Click to edit Master title style</a:t>
            </a:r>
            <a:br>
              <a:rPr lang="en-US"/>
            </a:br>
            <a:endParaRPr lang="en-US"/>
          </a:p>
        </p:txBody>
      </p:sp>
      <p:sp>
        <p:nvSpPr>
          <p:cNvPr id="5" name="Slide Number Placeholder 5">
            <a:extLst>
              <a:ext uri="{FF2B5EF4-FFF2-40B4-BE49-F238E27FC236}">
                <a16:creationId xmlns:a16="http://schemas.microsoft.com/office/drawing/2014/main" id="{FAC2027E-3384-4EAF-A43F-8225554EE067}"/>
              </a:ext>
            </a:extLst>
          </p:cNvPr>
          <p:cNvSpPr>
            <a:spLocks noGrp="1"/>
          </p:cNvSpPr>
          <p:nvPr>
            <p:ph type="sldNum" sz="quarter" idx="4"/>
          </p:nvPr>
        </p:nvSpPr>
        <p:spPr>
          <a:xfrm>
            <a:off x="187815" y="6521277"/>
            <a:ext cx="329184" cy="163447"/>
          </a:xfrm>
          <a:prstGeom prst="rect">
            <a:avLst/>
          </a:prstGeom>
        </p:spPr>
        <p:txBody>
          <a:bodyPr vert="horz" lIns="0" tIns="0" rIns="0" bIns="0" rtlCol="0" anchor="t" anchorCtr="0">
            <a:noAutofit/>
          </a:bodyPr>
          <a:lstStyle>
            <a:lvl1pPr algn="l">
              <a:defRPr sz="1067">
                <a:solidFill>
                  <a:schemeClr val="accent5"/>
                </a:solidFill>
              </a:defRPr>
            </a:lvl1pPr>
          </a:lstStyle>
          <a:p>
            <a:fld id="{EF03F2D8-09E8-4F65-B5E4-919B7BA10877}" type="slidenum">
              <a:rPr lang="en-US" smtClean="0"/>
              <a:pPr/>
              <a:t>‹#›</a:t>
            </a:fld>
            <a:endParaRPr lang="en-US"/>
          </a:p>
        </p:txBody>
      </p:sp>
      <p:sp>
        <p:nvSpPr>
          <p:cNvPr id="3" name="Content Placeholder 2">
            <a:extLst>
              <a:ext uri="{FF2B5EF4-FFF2-40B4-BE49-F238E27FC236}">
                <a16:creationId xmlns:a16="http://schemas.microsoft.com/office/drawing/2014/main" id="{32105A18-249A-44A0-90B2-EDCEF78DC8F4}"/>
              </a:ext>
            </a:extLst>
          </p:cNvPr>
          <p:cNvSpPr>
            <a:spLocks noGrp="1"/>
          </p:cNvSpPr>
          <p:nvPr>
            <p:ph sz="quarter" idx="10"/>
          </p:nvPr>
        </p:nvSpPr>
        <p:spPr>
          <a:xfrm>
            <a:off x="609600" y="2008718"/>
            <a:ext cx="10363200" cy="4262967"/>
          </a:xfrm>
        </p:spPr>
        <p:txBody>
          <a:bodyPr>
            <a:noAutofit/>
          </a:bodyPr>
          <a:lstStyle>
            <a:lvl1pPr>
              <a:defRPr sz="1867">
                <a:solidFill>
                  <a:schemeClr val="tx1"/>
                </a:solidFill>
                <a:latin typeface="+mn-lt"/>
              </a:defRPr>
            </a:lvl1pPr>
            <a:lvl2pPr>
              <a:defRPr sz="1867"/>
            </a:lvl2pPr>
            <a:lvl3pPr>
              <a:defRPr sz="1867"/>
            </a:lvl3pPr>
            <a:lvl4pPr>
              <a:defRPr sz="1867"/>
            </a:lvl4pPr>
            <a:lvl5pPr>
              <a:defRPr sz="18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C2929268-C253-5E45-8E0F-A9E6659BB21B}"/>
              </a:ext>
            </a:extLst>
          </p:cNvPr>
          <p:cNvCxnSpPr>
            <a:cxnSpLocks/>
          </p:cNvCxnSpPr>
          <p:nvPr userDrawn="1"/>
        </p:nvCxnSpPr>
        <p:spPr>
          <a:xfrm>
            <a:off x="0" y="6481233"/>
            <a:ext cx="12192000" cy="0"/>
          </a:xfrm>
          <a:prstGeom prst="line">
            <a:avLst/>
          </a:prstGeom>
          <a:ln w="6350">
            <a:solidFill>
              <a:schemeClr val="accent4"/>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D6614B7A-3CDE-5B4B-B7E4-CA3D5D6194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4867" y="6594532"/>
            <a:ext cx="6015567" cy="319613"/>
          </a:xfrm>
          <a:prstGeom prst="rect">
            <a:avLst/>
          </a:prstGeom>
        </p:spPr>
      </p:pic>
    </p:spTree>
    <p:extLst>
      <p:ext uri="{BB962C8B-B14F-4D97-AF65-F5344CB8AC3E}">
        <p14:creationId xmlns:p14="http://schemas.microsoft.com/office/powerpoint/2010/main" val="197787501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Cover A">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2028966"/>
            <a:ext cx="12192000" cy="4829033"/>
          </a:xfrm>
          <a:prstGeom prst="rect">
            <a:avLst/>
          </a:prstGeom>
          <a:solidFill>
            <a:schemeClr val="accent6">
              <a:alpha val="30000"/>
            </a:schemeClr>
          </a:solidFill>
        </p:spPr>
        <p:txBody>
          <a:bodyPr tIns="914400" bIns="0" anchor="ctr" anchorCtr="0">
            <a:noAutofit/>
          </a:bodyPr>
          <a:lstStyle>
            <a:lvl1pPr algn="ctr">
              <a:spcBef>
                <a:spcPts val="0"/>
              </a:spcBef>
              <a:spcAft>
                <a:spcPts val="0"/>
              </a:spcAft>
              <a:defRPr sz="1200" b="0" i="1" baseline="0">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6" name="Text Placeholder 5">
            <a:extLst>
              <a:ext uri="{FF2B5EF4-FFF2-40B4-BE49-F238E27FC236}">
                <a16:creationId xmlns:a16="http://schemas.microsoft.com/office/drawing/2014/main" id="{8B49E139-ED80-4E3A-817B-42F21564837D}"/>
              </a:ext>
            </a:extLst>
          </p:cNvPr>
          <p:cNvSpPr>
            <a:spLocks noGrp="1"/>
          </p:cNvSpPr>
          <p:nvPr>
            <p:ph type="body" sz="quarter" idx="11"/>
          </p:nvPr>
        </p:nvSpPr>
        <p:spPr>
          <a:xfrm>
            <a:off x="614361" y="1077956"/>
            <a:ext cx="8534400" cy="338667"/>
          </a:xfrm>
          <a:prstGeom prst="rect">
            <a:avLst/>
          </a:prstGeom>
        </p:spPr>
        <p:txBody>
          <a:bodyPr lIns="0" tIns="0" rIns="0" bIns="0">
            <a:noAutofit/>
          </a:bodyPr>
          <a:lstStyle>
            <a:lvl1pPr>
              <a:defRPr sz="2667">
                <a:solidFill>
                  <a:schemeClr val="accent1"/>
                </a:solidFill>
                <a:latin typeface="Arial Narrow" panose="020B0606020202030204" pitchFamily="34" charset="0"/>
              </a:defRPr>
            </a:lvl1pPr>
          </a:lstStyle>
          <a:p>
            <a:pPr lvl="0"/>
            <a:r>
              <a:rPr lang="en-US"/>
              <a:t>Click to edit Master text styles</a:t>
            </a:r>
          </a:p>
        </p:txBody>
      </p:sp>
      <p:sp>
        <p:nvSpPr>
          <p:cNvPr id="12" name="Text Placeholder 11">
            <a:extLst>
              <a:ext uri="{FF2B5EF4-FFF2-40B4-BE49-F238E27FC236}">
                <a16:creationId xmlns:a16="http://schemas.microsoft.com/office/drawing/2014/main" id="{04FDA2D4-B04F-4043-AA72-85D5593FAC83}"/>
              </a:ext>
            </a:extLst>
          </p:cNvPr>
          <p:cNvSpPr>
            <a:spLocks noGrp="1"/>
          </p:cNvSpPr>
          <p:nvPr>
            <p:ph type="body" sz="quarter" idx="12" hasCustomPrompt="1"/>
          </p:nvPr>
        </p:nvSpPr>
        <p:spPr>
          <a:xfrm>
            <a:off x="609600" y="1629390"/>
            <a:ext cx="5486400" cy="208697"/>
          </a:xfrm>
        </p:spPr>
        <p:txBody>
          <a:bodyPr anchor="b"/>
          <a:lstStyle>
            <a:lvl1pPr indent="0">
              <a:defRPr sz="1333" b="0">
                <a:solidFill>
                  <a:schemeClr val="tx1"/>
                </a:solidFill>
                <a:latin typeface="+mn-lt"/>
              </a:defRPr>
            </a:lvl1pPr>
            <a:lvl2pPr indent="0">
              <a:defRPr sz="1333">
                <a:solidFill>
                  <a:schemeClr val="tx1"/>
                </a:solidFill>
                <a:latin typeface="+mn-lt"/>
              </a:defRPr>
            </a:lvl2pPr>
            <a:lvl3pPr indent="0">
              <a:defRPr sz="1333">
                <a:solidFill>
                  <a:schemeClr val="tx1"/>
                </a:solidFill>
                <a:latin typeface="+mn-lt"/>
              </a:defRPr>
            </a:lvl3pPr>
            <a:lvl4pPr indent="0">
              <a:defRPr sz="1333">
                <a:solidFill>
                  <a:schemeClr val="tx1"/>
                </a:solidFill>
                <a:latin typeface="+mn-lt"/>
              </a:defRPr>
            </a:lvl4pPr>
            <a:lvl5pPr indent="0">
              <a:defRPr sz="1333">
                <a:solidFill>
                  <a:schemeClr val="tx1"/>
                </a:solidFill>
                <a:latin typeface="+mn-lt"/>
              </a:defRPr>
            </a:lvl5pPr>
          </a:lstStyle>
          <a:p>
            <a:pPr lvl="0"/>
            <a:r>
              <a:rPr lang="en-US"/>
              <a:t>MM.DD.YYYY  |  Presenter’s Name, Title (optional)</a:t>
            </a:r>
          </a:p>
        </p:txBody>
      </p:sp>
      <p:pic>
        <p:nvPicPr>
          <p:cNvPr id="10" name="Picture 9">
            <a:extLst>
              <a:ext uri="{FF2B5EF4-FFF2-40B4-BE49-F238E27FC236}">
                <a16:creationId xmlns:a16="http://schemas.microsoft.com/office/drawing/2014/main" id="{B98377BD-9535-8B41-B8C2-842C3F3BA1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98764" y="238565"/>
            <a:ext cx="1711837" cy="324932"/>
          </a:xfrm>
          <a:prstGeom prst="rect">
            <a:avLst/>
          </a:prstGeom>
        </p:spPr>
      </p:pic>
      <p:sp>
        <p:nvSpPr>
          <p:cNvPr id="2" name="Title Placeholder 1">
            <a:extLst>
              <a:ext uri="{FF2B5EF4-FFF2-40B4-BE49-F238E27FC236}">
                <a16:creationId xmlns:a16="http://schemas.microsoft.com/office/drawing/2014/main" id="{79CB2938-7BA3-4BD8-79D0-37B4C0BE2ABE}"/>
              </a:ext>
            </a:extLst>
          </p:cNvPr>
          <p:cNvSpPr>
            <a:spLocks noGrp="1"/>
          </p:cNvSpPr>
          <p:nvPr>
            <p:ph type="title"/>
          </p:nvPr>
        </p:nvSpPr>
        <p:spPr>
          <a:xfrm>
            <a:off x="609599" y="365760"/>
            <a:ext cx="10363200" cy="633421"/>
          </a:xfrm>
          <a:prstGeom prst="rect">
            <a:avLst/>
          </a:prstGeom>
        </p:spPr>
        <p:txBody>
          <a:bodyPr vert="horz" wrap="square" lIns="0" tIns="0" rIns="0" bIns="0" rtlCol="0" anchor="t" anchorCtr="0">
            <a:noAutofit/>
          </a:bodyPr>
          <a:lstStyle/>
          <a:p>
            <a:r>
              <a:rPr lang="en-US"/>
              <a:t>Click to edit Master title style</a:t>
            </a:r>
          </a:p>
        </p:txBody>
      </p:sp>
      <p:pic>
        <p:nvPicPr>
          <p:cNvPr id="7" name="Picture 6">
            <a:extLst>
              <a:ext uri="{FF2B5EF4-FFF2-40B4-BE49-F238E27FC236}">
                <a16:creationId xmlns:a16="http://schemas.microsoft.com/office/drawing/2014/main" id="{24958F05-4548-B3B7-0304-4168A238D75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74413" r="61160"/>
          <a:stretch/>
        </p:blipFill>
        <p:spPr>
          <a:xfrm>
            <a:off x="343313" y="288868"/>
            <a:ext cx="292948" cy="566265"/>
          </a:xfrm>
          <a:prstGeom prst="rect">
            <a:avLst/>
          </a:prstGeom>
        </p:spPr>
      </p:pic>
    </p:spTree>
    <p:extLst>
      <p:ext uri="{BB962C8B-B14F-4D97-AF65-F5344CB8AC3E}">
        <p14:creationId xmlns:p14="http://schemas.microsoft.com/office/powerpoint/2010/main" val="38575417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Cover B">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2670048"/>
            <a:ext cx="12192000" cy="3450336"/>
          </a:xfrm>
          <a:prstGeom prst="rect">
            <a:avLst/>
          </a:prstGeom>
          <a:solidFill>
            <a:schemeClr val="accent6">
              <a:alpha val="30000"/>
            </a:schemeClr>
          </a:solidFill>
        </p:spPr>
        <p:txBody>
          <a:bodyPr tIns="914400" bIns="0" anchor="ctr" anchorCtr="0">
            <a:noAutofit/>
          </a:bodyPr>
          <a:lstStyle>
            <a:lvl1pPr algn="ctr">
              <a:spcBef>
                <a:spcPts val="0"/>
              </a:spcBef>
              <a:spcAft>
                <a:spcPts val="0"/>
              </a:spcAft>
              <a:defRPr sz="1200" b="0" i="1" baseline="0">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8" name="Text Placeholder 5">
            <a:extLst>
              <a:ext uri="{FF2B5EF4-FFF2-40B4-BE49-F238E27FC236}">
                <a16:creationId xmlns:a16="http://schemas.microsoft.com/office/drawing/2014/main" id="{78A0C546-60E8-4161-B3DC-79B98BAA816D}"/>
              </a:ext>
            </a:extLst>
          </p:cNvPr>
          <p:cNvSpPr>
            <a:spLocks noGrp="1"/>
          </p:cNvSpPr>
          <p:nvPr>
            <p:ph type="body" sz="quarter" idx="11"/>
          </p:nvPr>
        </p:nvSpPr>
        <p:spPr>
          <a:xfrm>
            <a:off x="614361" y="1077956"/>
            <a:ext cx="8534400" cy="338667"/>
          </a:xfrm>
          <a:prstGeom prst="rect">
            <a:avLst/>
          </a:prstGeom>
        </p:spPr>
        <p:txBody>
          <a:bodyPr lIns="0" tIns="0" rIns="0" bIns="0">
            <a:noAutofit/>
          </a:bodyPr>
          <a:lstStyle>
            <a:lvl1pPr>
              <a:defRPr sz="2667">
                <a:solidFill>
                  <a:schemeClr val="accent1"/>
                </a:solidFill>
                <a:latin typeface="Arial Narrow" panose="020B0606020202030204" pitchFamily="34" charset="0"/>
              </a:defRPr>
            </a:lvl1pPr>
          </a:lstStyle>
          <a:p>
            <a:pPr lvl="0"/>
            <a:r>
              <a:rPr lang="en-US"/>
              <a:t>Click to edit Master text styles</a:t>
            </a:r>
          </a:p>
        </p:txBody>
      </p:sp>
      <p:sp>
        <p:nvSpPr>
          <p:cNvPr id="9" name="Text Placeholder 11">
            <a:extLst>
              <a:ext uri="{FF2B5EF4-FFF2-40B4-BE49-F238E27FC236}">
                <a16:creationId xmlns:a16="http://schemas.microsoft.com/office/drawing/2014/main" id="{18F0DC4C-1FB9-4414-89F1-18478079005C}"/>
              </a:ext>
            </a:extLst>
          </p:cNvPr>
          <p:cNvSpPr>
            <a:spLocks noGrp="1"/>
          </p:cNvSpPr>
          <p:nvPr>
            <p:ph type="body" sz="quarter" idx="12" hasCustomPrompt="1"/>
          </p:nvPr>
        </p:nvSpPr>
        <p:spPr>
          <a:xfrm>
            <a:off x="609600" y="2169823"/>
            <a:ext cx="5486400" cy="251947"/>
          </a:xfrm>
        </p:spPr>
        <p:txBody>
          <a:bodyPr anchor="b"/>
          <a:lstStyle>
            <a:lvl1pPr indent="0">
              <a:defRPr sz="1200" b="0">
                <a:solidFill>
                  <a:schemeClr val="tx1"/>
                </a:solidFill>
                <a:latin typeface="+mn-lt"/>
              </a:defRPr>
            </a:lvl1pPr>
            <a:lvl2pPr indent="0">
              <a:defRPr sz="1333">
                <a:solidFill>
                  <a:schemeClr val="tx1"/>
                </a:solidFill>
                <a:latin typeface="+mn-lt"/>
              </a:defRPr>
            </a:lvl2pPr>
            <a:lvl3pPr indent="0">
              <a:defRPr sz="1333">
                <a:solidFill>
                  <a:schemeClr val="tx1"/>
                </a:solidFill>
                <a:latin typeface="+mn-lt"/>
              </a:defRPr>
            </a:lvl3pPr>
            <a:lvl4pPr indent="0">
              <a:defRPr sz="1333">
                <a:solidFill>
                  <a:schemeClr val="tx1"/>
                </a:solidFill>
                <a:latin typeface="+mn-lt"/>
              </a:defRPr>
            </a:lvl4pPr>
            <a:lvl5pPr indent="0">
              <a:defRPr sz="1333">
                <a:solidFill>
                  <a:schemeClr val="tx1"/>
                </a:solidFill>
                <a:latin typeface="+mn-lt"/>
              </a:defRPr>
            </a:lvl5pPr>
          </a:lstStyle>
          <a:p>
            <a:pPr lvl="0"/>
            <a:r>
              <a:rPr lang="en-US"/>
              <a:t>MM.DD.YYYY  |  Presenter’s Name, Title (optional)</a:t>
            </a:r>
          </a:p>
        </p:txBody>
      </p:sp>
      <p:pic>
        <p:nvPicPr>
          <p:cNvPr id="12" name="Picture 11">
            <a:extLst>
              <a:ext uri="{FF2B5EF4-FFF2-40B4-BE49-F238E27FC236}">
                <a16:creationId xmlns:a16="http://schemas.microsoft.com/office/drawing/2014/main" id="{FD80D2E0-F2FF-2B41-BB22-0CE9E60FBA9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98764" y="1993966"/>
            <a:ext cx="1711837" cy="324932"/>
          </a:xfrm>
          <a:prstGeom prst="rect">
            <a:avLst/>
          </a:prstGeom>
        </p:spPr>
      </p:pic>
      <p:sp>
        <p:nvSpPr>
          <p:cNvPr id="3" name="Title Placeholder 1">
            <a:extLst>
              <a:ext uri="{FF2B5EF4-FFF2-40B4-BE49-F238E27FC236}">
                <a16:creationId xmlns:a16="http://schemas.microsoft.com/office/drawing/2014/main" id="{946B49A3-4B7D-6249-B9B9-5697D83C02BC}"/>
              </a:ext>
            </a:extLst>
          </p:cNvPr>
          <p:cNvSpPr>
            <a:spLocks noGrp="1"/>
          </p:cNvSpPr>
          <p:nvPr>
            <p:ph type="title"/>
          </p:nvPr>
        </p:nvSpPr>
        <p:spPr>
          <a:xfrm>
            <a:off x="609599" y="365760"/>
            <a:ext cx="10363200" cy="633421"/>
          </a:xfrm>
          <a:prstGeom prst="rect">
            <a:avLst/>
          </a:prstGeom>
        </p:spPr>
        <p:txBody>
          <a:bodyPr vert="horz" wrap="square" lIns="0" tIns="0" rIns="0" bIns="0" rtlCol="0" anchor="t" anchorCtr="0">
            <a:noAutofit/>
          </a:bodyPr>
          <a:lstStyle/>
          <a:p>
            <a:r>
              <a:rPr lang="en-US"/>
              <a:t>Click to edit Master title style</a:t>
            </a:r>
          </a:p>
        </p:txBody>
      </p:sp>
      <p:pic>
        <p:nvPicPr>
          <p:cNvPr id="6" name="Picture 5">
            <a:extLst>
              <a:ext uri="{FF2B5EF4-FFF2-40B4-BE49-F238E27FC236}">
                <a16:creationId xmlns:a16="http://schemas.microsoft.com/office/drawing/2014/main" id="{6F09FA76-8230-42A5-8B66-6F71EDD891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74413" r="61160"/>
          <a:stretch/>
        </p:blipFill>
        <p:spPr>
          <a:xfrm>
            <a:off x="343313" y="288868"/>
            <a:ext cx="292948" cy="566265"/>
          </a:xfrm>
          <a:prstGeom prst="rect">
            <a:avLst/>
          </a:prstGeom>
        </p:spPr>
      </p:pic>
    </p:spTree>
    <p:extLst>
      <p:ext uri="{BB962C8B-B14F-4D97-AF65-F5344CB8AC3E}">
        <p14:creationId xmlns:p14="http://schemas.microsoft.com/office/powerpoint/2010/main" val="309537334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Callout 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68242AB-AB01-4451-B902-E4A361C5F39D}"/>
              </a:ext>
            </a:extLst>
          </p:cNvPr>
          <p:cNvSpPr>
            <a:spLocks noGrp="1"/>
          </p:cNvSpPr>
          <p:nvPr>
            <p:ph type="body" sz="quarter" idx="10"/>
          </p:nvPr>
        </p:nvSpPr>
        <p:spPr>
          <a:xfrm>
            <a:off x="609599" y="1233352"/>
            <a:ext cx="10363199" cy="5084973"/>
          </a:xfrm>
          <a:prstGeom prst="rect">
            <a:avLst/>
          </a:prstGeom>
        </p:spPr>
        <p:txBody>
          <a:bodyPr>
            <a:noAutofit/>
          </a:bodyPr>
          <a:lstStyle>
            <a:lvl1pPr>
              <a:defRPr sz="2133">
                <a:solidFill>
                  <a:schemeClr val="bg1"/>
                </a:solidFill>
                <a:latin typeface="+mn-lt"/>
              </a:defRPr>
            </a:lvl1pPr>
            <a:lvl2pPr>
              <a:defRPr sz="2133">
                <a:solidFill>
                  <a:schemeClr val="bg1"/>
                </a:solidFill>
              </a:defRPr>
            </a:lvl2pPr>
            <a:lvl3pPr>
              <a:defRPr sz="2133">
                <a:solidFill>
                  <a:schemeClr val="bg1"/>
                </a:solidFill>
              </a:defRPr>
            </a:lvl3pPr>
            <a:lvl4pPr>
              <a:defRPr sz="2133">
                <a:solidFill>
                  <a:schemeClr val="bg1"/>
                </a:solidFill>
              </a:defRPr>
            </a:lvl4pPr>
            <a:lvl5pPr>
              <a:defRPr sz="2133">
                <a:solidFill>
                  <a:schemeClr val="bg1"/>
                </a:solidFill>
              </a:defRPr>
            </a:lvl5pPr>
          </a:lstStyle>
          <a:p>
            <a:pPr lvl="0"/>
            <a:r>
              <a:rPr lang="en-US"/>
              <a:t>Click to edit Master text styles</a:t>
            </a:r>
          </a:p>
        </p:txBody>
      </p:sp>
      <p:sp>
        <p:nvSpPr>
          <p:cNvPr id="11" name="Rectangle 10">
            <a:extLst>
              <a:ext uri="{FF2B5EF4-FFF2-40B4-BE49-F238E27FC236}">
                <a16:creationId xmlns:a16="http://schemas.microsoft.com/office/drawing/2014/main" id="{5BC36004-BF23-4E5B-8782-6D3339839081}"/>
              </a:ext>
            </a:extLst>
          </p:cNvPr>
          <p:cNvSpPr>
            <a:spLocks/>
          </p:cNvSpPr>
          <p:nvPr/>
        </p:nvSpPr>
        <p:spPr>
          <a:xfrm>
            <a:off x="11369041" y="147093"/>
            <a:ext cx="822959" cy="743060"/>
          </a:xfrm>
          <a:prstGeom prst="rect">
            <a:avLst/>
          </a:prstGeom>
          <a:solidFill>
            <a:schemeClr val="tx1"/>
          </a:solidFill>
        </p:spPr>
        <p:txBody>
          <a:bodyPr wrap="square" rtlCol="0" anchor="ctr" anchorCtr="0">
            <a:noAutofit/>
          </a:bodyPr>
          <a:lstStyle/>
          <a:p>
            <a:pPr algn="ctr"/>
            <a:endParaRPr lang="en-US" sz="1600" err="1">
              <a:solidFill>
                <a:schemeClr val="bg1"/>
              </a:solidFill>
            </a:endParaRPr>
          </a:p>
        </p:txBody>
      </p:sp>
      <p:sp>
        <p:nvSpPr>
          <p:cNvPr id="3" name="Title Placeholder 1">
            <a:extLst>
              <a:ext uri="{FF2B5EF4-FFF2-40B4-BE49-F238E27FC236}">
                <a16:creationId xmlns:a16="http://schemas.microsoft.com/office/drawing/2014/main" id="{B0E7C3FA-83FB-8133-DFCB-63A1F248B06F}"/>
              </a:ext>
            </a:extLst>
          </p:cNvPr>
          <p:cNvSpPr>
            <a:spLocks noGrp="1"/>
          </p:cNvSpPr>
          <p:nvPr>
            <p:ph type="title"/>
          </p:nvPr>
        </p:nvSpPr>
        <p:spPr>
          <a:xfrm>
            <a:off x="609599" y="365760"/>
            <a:ext cx="10363200" cy="633421"/>
          </a:xfrm>
          <a:prstGeom prst="rect">
            <a:avLst/>
          </a:prstGeom>
        </p:spPr>
        <p:txBody>
          <a:bodyPr vert="horz" wrap="square" lIns="0" tIns="0" rIns="0" bIns="0" rtlCol="0" anchor="t" anchorCtr="0">
            <a:noAutofit/>
          </a:bodyPr>
          <a:lstStyle>
            <a:lvl1pPr>
              <a:defRPr>
                <a:solidFill>
                  <a:schemeClr val="bg1"/>
                </a:solidFill>
              </a:defRPr>
            </a:lvl1pPr>
          </a:lstStyle>
          <a:p>
            <a:r>
              <a:rPr lang="en-US"/>
              <a:t>Click to edit Master title style</a:t>
            </a:r>
          </a:p>
        </p:txBody>
      </p:sp>
      <p:pic>
        <p:nvPicPr>
          <p:cNvPr id="4" name="Picture 3">
            <a:extLst>
              <a:ext uri="{FF2B5EF4-FFF2-40B4-BE49-F238E27FC236}">
                <a16:creationId xmlns:a16="http://schemas.microsoft.com/office/drawing/2014/main" id="{238A684D-9F58-A481-F3EC-EB9D2E83185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74413" r="61160"/>
          <a:stretch/>
        </p:blipFill>
        <p:spPr>
          <a:xfrm>
            <a:off x="353324" y="288868"/>
            <a:ext cx="282937" cy="546915"/>
          </a:xfrm>
          <a:prstGeom prst="rect">
            <a:avLst/>
          </a:prstGeom>
        </p:spPr>
      </p:pic>
      <p:pic>
        <p:nvPicPr>
          <p:cNvPr id="2" name="Picture 1">
            <a:extLst>
              <a:ext uri="{FF2B5EF4-FFF2-40B4-BE49-F238E27FC236}">
                <a16:creationId xmlns:a16="http://schemas.microsoft.com/office/drawing/2014/main" id="{7301C7E9-B58B-B678-7531-5EDB3C52759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459018" y="455897"/>
            <a:ext cx="651447" cy="143143"/>
          </a:xfrm>
          <a:prstGeom prst="rect">
            <a:avLst/>
          </a:prstGeom>
        </p:spPr>
      </p:pic>
    </p:spTree>
    <p:extLst>
      <p:ext uri="{BB962C8B-B14F-4D97-AF65-F5344CB8AC3E}">
        <p14:creationId xmlns:p14="http://schemas.microsoft.com/office/powerpoint/2010/main" val="50103002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Callout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AD718BCA-481E-410F-9532-460AC4047CAC}"/>
              </a:ext>
            </a:extLst>
          </p:cNvPr>
          <p:cNvSpPr>
            <a:spLocks noGrp="1"/>
          </p:cNvSpPr>
          <p:nvPr>
            <p:ph type="body" sz="quarter" idx="10"/>
          </p:nvPr>
        </p:nvSpPr>
        <p:spPr>
          <a:xfrm>
            <a:off x="609599" y="1233352"/>
            <a:ext cx="10363199" cy="5084973"/>
          </a:xfrm>
          <a:prstGeom prst="rect">
            <a:avLst/>
          </a:prstGeom>
        </p:spPr>
        <p:txBody>
          <a:bodyPr>
            <a:noAutofit/>
          </a:bodyPr>
          <a:lstStyle>
            <a:lvl1pPr>
              <a:defRPr sz="2133">
                <a:solidFill>
                  <a:schemeClr val="bg1"/>
                </a:solidFill>
                <a:latin typeface="+mn-lt"/>
              </a:defRPr>
            </a:lvl1pPr>
            <a:lvl2pPr>
              <a:defRPr sz="2133">
                <a:solidFill>
                  <a:schemeClr val="bg1"/>
                </a:solidFill>
              </a:defRPr>
            </a:lvl2pPr>
            <a:lvl3pPr>
              <a:defRPr sz="2133">
                <a:solidFill>
                  <a:schemeClr val="bg1"/>
                </a:solidFill>
              </a:defRPr>
            </a:lvl3pPr>
            <a:lvl4pPr>
              <a:defRPr sz="2133">
                <a:solidFill>
                  <a:schemeClr val="bg1"/>
                </a:solidFill>
              </a:defRPr>
            </a:lvl4pPr>
            <a:lvl5pPr>
              <a:defRPr sz="2133">
                <a:solidFill>
                  <a:schemeClr val="bg1"/>
                </a:solidFill>
              </a:defRPr>
            </a:lvl5pPr>
          </a:lstStyle>
          <a:p>
            <a:pPr lvl="0"/>
            <a:r>
              <a:rPr lang="en-US"/>
              <a:t>Click to edit Master text styles</a:t>
            </a:r>
          </a:p>
        </p:txBody>
      </p:sp>
      <p:sp>
        <p:nvSpPr>
          <p:cNvPr id="13" name="Rectangle 12">
            <a:extLst>
              <a:ext uri="{FF2B5EF4-FFF2-40B4-BE49-F238E27FC236}">
                <a16:creationId xmlns:a16="http://schemas.microsoft.com/office/drawing/2014/main" id="{9B82198A-2158-BD44-B472-B84A4288148F}"/>
              </a:ext>
            </a:extLst>
          </p:cNvPr>
          <p:cNvSpPr>
            <a:spLocks/>
          </p:cNvSpPr>
          <p:nvPr/>
        </p:nvSpPr>
        <p:spPr>
          <a:xfrm>
            <a:off x="11369041" y="147093"/>
            <a:ext cx="822959" cy="743060"/>
          </a:xfrm>
          <a:prstGeom prst="rect">
            <a:avLst/>
          </a:prstGeom>
          <a:solidFill>
            <a:schemeClr val="tx1"/>
          </a:solidFill>
        </p:spPr>
        <p:txBody>
          <a:bodyPr wrap="square" rtlCol="0" anchor="ctr" anchorCtr="0">
            <a:noAutofit/>
          </a:bodyPr>
          <a:lstStyle/>
          <a:p>
            <a:pPr algn="ctr"/>
            <a:endParaRPr lang="en-US" sz="1600" err="1">
              <a:solidFill>
                <a:schemeClr val="bg1"/>
              </a:solidFill>
            </a:endParaRPr>
          </a:p>
        </p:txBody>
      </p:sp>
      <p:sp>
        <p:nvSpPr>
          <p:cNvPr id="3" name="Title Placeholder 1">
            <a:extLst>
              <a:ext uri="{FF2B5EF4-FFF2-40B4-BE49-F238E27FC236}">
                <a16:creationId xmlns:a16="http://schemas.microsoft.com/office/drawing/2014/main" id="{9B11FD71-AC2C-D564-FD0C-DEFD586E30EA}"/>
              </a:ext>
            </a:extLst>
          </p:cNvPr>
          <p:cNvSpPr>
            <a:spLocks noGrp="1"/>
          </p:cNvSpPr>
          <p:nvPr>
            <p:ph type="title"/>
          </p:nvPr>
        </p:nvSpPr>
        <p:spPr>
          <a:xfrm>
            <a:off x="609599" y="365760"/>
            <a:ext cx="10363200" cy="633421"/>
          </a:xfrm>
          <a:prstGeom prst="rect">
            <a:avLst/>
          </a:prstGeom>
        </p:spPr>
        <p:txBody>
          <a:bodyPr vert="horz" wrap="square" lIns="0" tIns="0" rIns="0" bIns="0" rtlCol="0" anchor="t" anchorCtr="0">
            <a:noAutofit/>
          </a:bodyPr>
          <a:lstStyle>
            <a:lvl1pPr>
              <a:defRPr>
                <a:solidFill>
                  <a:schemeClr val="bg1"/>
                </a:solidFill>
              </a:defRPr>
            </a:lvl1pPr>
          </a:lstStyle>
          <a:p>
            <a:r>
              <a:rPr lang="en-US"/>
              <a:t>Click to edit Master title style</a:t>
            </a:r>
          </a:p>
        </p:txBody>
      </p:sp>
      <p:pic>
        <p:nvPicPr>
          <p:cNvPr id="4" name="Picture 3">
            <a:extLst>
              <a:ext uri="{FF2B5EF4-FFF2-40B4-BE49-F238E27FC236}">
                <a16:creationId xmlns:a16="http://schemas.microsoft.com/office/drawing/2014/main" id="{822793A9-3B70-8E24-029A-E391B849AC3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74413" r="61160"/>
          <a:stretch/>
        </p:blipFill>
        <p:spPr>
          <a:xfrm>
            <a:off x="353324" y="288868"/>
            <a:ext cx="282937" cy="546915"/>
          </a:xfrm>
          <a:prstGeom prst="rect">
            <a:avLst/>
          </a:prstGeom>
        </p:spPr>
      </p:pic>
      <p:pic>
        <p:nvPicPr>
          <p:cNvPr id="2" name="Picture 1">
            <a:extLst>
              <a:ext uri="{FF2B5EF4-FFF2-40B4-BE49-F238E27FC236}">
                <a16:creationId xmlns:a16="http://schemas.microsoft.com/office/drawing/2014/main" id="{139FB4E2-C866-AD25-6648-C012FA6624A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459018" y="455897"/>
            <a:ext cx="651447" cy="143143"/>
          </a:xfrm>
          <a:prstGeom prst="rect">
            <a:avLst/>
          </a:prstGeom>
        </p:spPr>
      </p:pic>
    </p:spTree>
    <p:extLst>
      <p:ext uri="{BB962C8B-B14F-4D97-AF65-F5344CB8AC3E}">
        <p14:creationId xmlns:p14="http://schemas.microsoft.com/office/powerpoint/2010/main" val="198665406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Callout (3up)">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0840A34-A988-4846-B0CE-7B60E8194754}"/>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1219200"/>
            <a:ext cx="12192000" cy="4826000"/>
          </a:xfrm>
          <a:prstGeom prst="rect">
            <a:avLst/>
          </a:prstGeom>
        </p:spPr>
      </p:pic>
      <p:sp>
        <p:nvSpPr>
          <p:cNvPr id="12" name="Slide Number Placeholder 11"/>
          <p:cNvSpPr>
            <a:spLocks noGrp="1"/>
          </p:cNvSpPr>
          <p:nvPr>
            <p:ph type="sldNum" sz="quarter" idx="12"/>
          </p:nvPr>
        </p:nvSpPr>
        <p:spPr/>
        <p:txBody>
          <a:bodyPr>
            <a:noAutofit/>
          </a:bodyPr>
          <a:lstStyle/>
          <a:p>
            <a:fld id="{EF03F2D8-09E8-4F65-B5E4-919B7BA10877}" type="slidenum">
              <a:rPr lang="en-US" smtClean="0"/>
              <a:pPr/>
              <a:t>‹#›</a:t>
            </a:fld>
            <a:endParaRPr lang="en-US"/>
          </a:p>
        </p:txBody>
      </p:sp>
      <p:sp>
        <p:nvSpPr>
          <p:cNvPr id="7" name="Title 1">
            <a:extLst>
              <a:ext uri="{FF2B5EF4-FFF2-40B4-BE49-F238E27FC236}">
                <a16:creationId xmlns:a16="http://schemas.microsoft.com/office/drawing/2014/main" id="{5F2A0B73-974A-1D4B-8B55-70AD800BE726}"/>
              </a:ext>
            </a:extLst>
          </p:cNvPr>
          <p:cNvSpPr>
            <a:spLocks noGrp="1"/>
          </p:cNvSpPr>
          <p:nvPr>
            <p:ph type="title"/>
          </p:nvPr>
        </p:nvSpPr>
        <p:spPr>
          <a:xfrm>
            <a:off x="609600" y="363069"/>
            <a:ext cx="10363200" cy="646983"/>
          </a:xfrm>
          <a:prstGeom prst="rect">
            <a:avLst/>
          </a:prstGeom>
        </p:spPr>
        <p:txBody>
          <a:bodyPr>
            <a:noAutofit/>
          </a:bodyPr>
          <a:lstStyle>
            <a:lvl1pPr>
              <a:defRPr spc="0" baseline="0">
                <a:latin typeface="Arial Narrow" panose="020B0606020202030204"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95634BB6-532F-4660-AF68-0A5CA5DCE621}"/>
              </a:ext>
            </a:extLst>
          </p:cNvPr>
          <p:cNvSpPr>
            <a:spLocks noGrp="1"/>
          </p:cNvSpPr>
          <p:nvPr>
            <p:ph type="body" sz="quarter" idx="21"/>
          </p:nvPr>
        </p:nvSpPr>
        <p:spPr>
          <a:xfrm>
            <a:off x="966825" y="2452390"/>
            <a:ext cx="3109383" cy="2359620"/>
          </a:xfrm>
          <a:solidFill>
            <a:schemeClr val="tx1"/>
          </a:solidFill>
          <a:ln w="31750">
            <a:solidFill>
              <a:schemeClr val="accent2"/>
            </a:solidFill>
          </a:ln>
        </p:spPr>
        <p:txBody>
          <a:bodyPr lIns="91440" tIns="91440" rIns="91440" bIns="91440">
            <a:spAutoFit/>
          </a:bodyPr>
          <a:lstStyle>
            <a:lvl1pPr>
              <a:defRPr sz="3200">
                <a:solidFill>
                  <a:schemeClr val="accent2"/>
                </a:solidFill>
                <a:latin typeface="Arial Narrow" panose="020B0606020202030204" pitchFamily="34" charset="0"/>
              </a:defRPr>
            </a:lvl1pPr>
            <a:lvl2pPr marL="302676" indent="-302676">
              <a:buClr>
                <a:schemeClr val="accent1"/>
              </a:buClr>
              <a:buFont typeface="Wingdings" pitchFamily="2" charset="2"/>
              <a:buChar char="§"/>
              <a:defRPr sz="1333">
                <a:solidFill>
                  <a:schemeClr val="bg1"/>
                </a:solidFill>
              </a:defRPr>
            </a:lvl2pPr>
            <a:lvl3pPr marL="685783" indent="-228594">
              <a:buClr>
                <a:schemeClr val="accent1"/>
              </a:buClr>
              <a:buFont typeface="Wingdings" pitchFamily="2" charset="2"/>
              <a:buChar char="§"/>
              <a:defRPr sz="1333">
                <a:solidFill>
                  <a:schemeClr val="bg1"/>
                </a:solidFill>
              </a:defRPr>
            </a:lvl3pPr>
            <a:lvl4pPr marL="1371566" indent="-224361">
              <a:buClr>
                <a:schemeClr val="accent1"/>
              </a:buClr>
              <a:buFont typeface="Wingdings" pitchFamily="2" charset="2"/>
              <a:buChar char="§"/>
              <a:defRPr sz="1333">
                <a:solidFill>
                  <a:schemeClr val="bg1"/>
                </a:solidFill>
              </a:defRPr>
            </a:lvl4pPr>
            <a:lvl5pPr marL="1756789" indent="-232828">
              <a:buClr>
                <a:schemeClr val="accent1"/>
              </a:buClr>
              <a:buFont typeface="Wingdings" pitchFamily="2" charset="2"/>
              <a:buChar cha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4">
            <a:extLst>
              <a:ext uri="{FF2B5EF4-FFF2-40B4-BE49-F238E27FC236}">
                <a16:creationId xmlns:a16="http://schemas.microsoft.com/office/drawing/2014/main" id="{F258CACF-0845-4596-A299-58B794C4201B}"/>
              </a:ext>
            </a:extLst>
          </p:cNvPr>
          <p:cNvSpPr>
            <a:spLocks noGrp="1"/>
          </p:cNvSpPr>
          <p:nvPr>
            <p:ph type="body" sz="quarter" idx="22"/>
          </p:nvPr>
        </p:nvSpPr>
        <p:spPr>
          <a:xfrm>
            <a:off x="4541309" y="2452390"/>
            <a:ext cx="3109383" cy="2359620"/>
          </a:xfrm>
          <a:solidFill>
            <a:schemeClr val="tx1"/>
          </a:solidFill>
          <a:ln w="31750">
            <a:solidFill>
              <a:schemeClr val="accent4"/>
            </a:solidFill>
          </a:ln>
        </p:spPr>
        <p:txBody>
          <a:bodyPr lIns="91440" tIns="91440" rIns="91440" bIns="91440">
            <a:spAutoFit/>
          </a:bodyPr>
          <a:lstStyle>
            <a:lvl1pPr>
              <a:defRPr sz="3200">
                <a:solidFill>
                  <a:schemeClr val="accent4"/>
                </a:solidFill>
                <a:latin typeface="Arial Narrow" panose="020B0606020202030204" pitchFamily="34" charset="0"/>
              </a:defRPr>
            </a:lvl1pPr>
            <a:lvl2pPr marL="302676" indent="-302676">
              <a:buClr>
                <a:schemeClr val="accent1"/>
              </a:buClr>
              <a:buFont typeface="Wingdings" pitchFamily="2" charset="2"/>
              <a:buChar char="§"/>
              <a:defRPr sz="1333">
                <a:solidFill>
                  <a:schemeClr val="bg1"/>
                </a:solidFill>
              </a:defRPr>
            </a:lvl2pPr>
            <a:lvl3pPr marL="685783" indent="-228594">
              <a:buClr>
                <a:schemeClr val="accent1"/>
              </a:buClr>
              <a:buFont typeface="Wingdings" pitchFamily="2" charset="2"/>
              <a:buChar char="§"/>
              <a:defRPr sz="1333">
                <a:solidFill>
                  <a:schemeClr val="bg1"/>
                </a:solidFill>
              </a:defRPr>
            </a:lvl3pPr>
            <a:lvl4pPr marL="1371566" indent="-224361">
              <a:buClr>
                <a:schemeClr val="accent1"/>
              </a:buClr>
              <a:buFont typeface="Wingdings" pitchFamily="2" charset="2"/>
              <a:buChar char="§"/>
              <a:defRPr sz="1333">
                <a:solidFill>
                  <a:schemeClr val="bg1"/>
                </a:solidFill>
              </a:defRPr>
            </a:lvl4pPr>
            <a:lvl5pPr marL="1756789" indent="-232828">
              <a:buClr>
                <a:schemeClr val="accent1"/>
              </a:buClr>
              <a:buFont typeface="Wingdings" pitchFamily="2" charset="2"/>
              <a:buChar cha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a:extLst>
              <a:ext uri="{FF2B5EF4-FFF2-40B4-BE49-F238E27FC236}">
                <a16:creationId xmlns:a16="http://schemas.microsoft.com/office/drawing/2014/main" id="{8D82B523-F4A8-4354-8E9C-D6A0F4100D94}"/>
              </a:ext>
            </a:extLst>
          </p:cNvPr>
          <p:cNvSpPr>
            <a:spLocks noGrp="1"/>
          </p:cNvSpPr>
          <p:nvPr>
            <p:ph type="body" sz="quarter" idx="23"/>
          </p:nvPr>
        </p:nvSpPr>
        <p:spPr>
          <a:xfrm>
            <a:off x="8115794" y="2452390"/>
            <a:ext cx="3109383" cy="2359620"/>
          </a:xfrm>
          <a:solidFill>
            <a:schemeClr val="tx1"/>
          </a:solidFill>
          <a:ln w="31750">
            <a:solidFill>
              <a:schemeClr val="accent3"/>
            </a:solidFill>
          </a:ln>
        </p:spPr>
        <p:txBody>
          <a:bodyPr lIns="91440" tIns="91440" rIns="91440" bIns="91440">
            <a:spAutoFit/>
          </a:bodyPr>
          <a:lstStyle>
            <a:lvl1pPr>
              <a:defRPr sz="3200">
                <a:solidFill>
                  <a:schemeClr val="accent3"/>
                </a:solidFill>
                <a:latin typeface="Arial Narrow" panose="020B0606020202030204" pitchFamily="34" charset="0"/>
              </a:defRPr>
            </a:lvl1pPr>
            <a:lvl2pPr marL="302676" indent="-302676">
              <a:buClr>
                <a:schemeClr val="accent1"/>
              </a:buClr>
              <a:buFont typeface="Wingdings" pitchFamily="2" charset="2"/>
              <a:buChar char="§"/>
              <a:defRPr sz="1333">
                <a:solidFill>
                  <a:schemeClr val="bg1"/>
                </a:solidFill>
              </a:defRPr>
            </a:lvl2pPr>
            <a:lvl3pPr marL="685783" indent="-228594">
              <a:buClr>
                <a:schemeClr val="accent1"/>
              </a:buClr>
              <a:buFont typeface="Wingdings" pitchFamily="2" charset="2"/>
              <a:buChar char="§"/>
              <a:defRPr sz="1333">
                <a:solidFill>
                  <a:schemeClr val="bg1"/>
                </a:solidFill>
              </a:defRPr>
            </a:lvl3pPr>
            <a:lvl4pPr marL="1371566" indent="-224361">
              <a:buClr>
                <a:schemeClr val="accent1"/>
              </a:buClr>
              <a:buFont typeface="Wingdings" pitchFamily="2" charset="2"/>
              <a:buChar char="§"/>
              <a:defRPr sz="1333">
                <a:solidFill>
                  <a:schemeClr val="bg1"/>
                </a:solidFill>
              </a:defRPr>
            </a:lvl4pPr>
            <a:lvl5pPr marL="1756789" indent="-232828">
              <a:buClr>
                <a:schemeClr val="accent1"/>
              </a:buClr>
              <a:buFont typeface="Wingdings" pitchFamily="2" charset="2"/>
              <a:buChar cha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8758725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allout (6up)">
    <p:spTree>
      <p:nvGrpSpPr>
        <p:cNvPr id="1" name=""/>
        <p:cNvGrpSpPr/>
        <p:nvPr/>
      </p:nvGrpSpPr>
      <p:grpSpPr>
        <a:xfrm>
          <a:off x="0" y="0"/>
          <a:ext cx="0" cy="0"/>
          <a:chOff x="0" y="0"/>
          <a:chExt cx="0" cy="0"/>
        </a:xfrm>
      </p:grpSpPr>
      <p:pic>
        <p:nvPicPr>
          <p:cNvPr id="40" name="Picture 39">
            <a:extLst>
              <a:ext uri="{FF2B5EF4-FFF2-40B4-BE49-F238E27FC236}">
                <a16:creationId xmlns:a16="http://schemas.microsoft.com/office/drawing/2014/main" id="{4003C61D-A40F-47CE-8DBE-1F7115D1B98E}"/>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799" y="1219200"/>
            <a:ext cx="12190403" cy="5638801"/>
          </a:xfrm>
          <a:prstGeom prst="rect">
            <a:avLst/>
          </a:prstGeom>
        </p:spPr>
      </p:pic>
      <p:sp>
        <p:nvSpPr>
          <p:cNvPr id="7" name="Title 1">
            <a:extLst>
              <a:ext uri="{FF2B5EF4-FFF2-40B4-BE49-F238E27FC236}">
                <a16:creationId xmlns:a16="http://schemas.microsoft.com/office/drawing/2014/main" id="{5F2A0B73-974A-1D4B-8B55-70AD800BE726}"/>
              </a:ext>
            </a:extLst>
          </p:cNvPr>
          <p:cNvSpPr>
            <a:spLocks noGrp="1"/>
          </p:cNvSpPr>
          <p:nvPr>
            <p:ph type="title"/>
          </p:nvPr>
        </p:nvSpPr>
        <p:spPr>
          <a:xfrm>
            <a:off x="609600" y="363069"/>
            <a:ext cx="10363200" cy="646983"/>
          </a:xfrm>
          <a:prstGeom prst="rect">
            <a:avLst/>
          </a:prstGeom>
        </p:spPr>
        <p:txBody>
          <a:bodyPr/>
          <a:lstStyle>
            <a:lvl1pPr>
              <a:defRPr spc="0" baseline="0">
                <a:latin typeface="Arial Narrow" panose="020B0606020202030204" pitchFamily="34" charset="0"/>
              </a:defRPr>
            </a:lvl1pPr>
          </a:lstStyle>
          <a:p>
            <a:r>
              <a:rPr lang="en-US"/>
              <a:t>Click to edit Master title style</a:t>
            </a:r>
          </a:p>
        </p:txBody>
      </p:sp>
      <p:sp>
        <p:nvSpPr>
          <p:cNvPr id="24" name="Text Placeholder 4">
            <a:extLst>
              <a:ext uri="{FF2B5EF4-FFF2-40B4-BE49-F238E27FC236}">
                <a16:creationId xmlns:a16="http://schemas.microsoft.com/office/drawing/2014/main" id="{1BBCD876-49FF-442C-BCF1-88707559DD9F}"/>
              </a:ext>
            </a:extLst>
          </p:cNvPr>
          <p:cNvSpPr>
            <a:spLocks noGrp="1"/>
          </p:cNvSpPr>
          <p:nvPr>
            <p:ph type="body" sz="quarter" idx="21"/>
          </p:nvPr>
        </p:nvSpPr>
        <p:spPr>
          <a:xfrm>
            <a:off x="966825" y="1771906"/>
            <a:ext cx="3109383" cy="2359620"/>
          </a:xfrm>
          <a:solidFill>
            <a:schemeClr val="tx1"/>
          </a:solidFill>
          <a:ln w="31750">
            <a:solidFill>
              <a:schemeClr val="accent2"/>
            </a:solidFill>
          </a:ln>
        </p:spPr>
        <p:txBody>
          <a:bodyPr lIns="91440" tIns="91440" rIns="91440" bIns="91440">
            <a:spAutoFit/>
          </a:bodyPr>
          <a:lstStyle>
            <a:lvl1pPr>
              <a:defRPr sz="3200">
                <a:solidFill>
                  <a:schemeClr val="accent2"/>
                </a:solidFill>
                <a:latin typeface="Arial Narrow" panose="020B0606020202030204" pitchFamily="34" charset="0"/>
              </a:defRPr>
            </a:lvl1pPr>
            <a:lvl2pPr marL="302676" indent="-302676">
              <a:buClr>
                <a:schemeClr val="accent1"/>
              </a:buClr>
              <a:buFont typeface="Wingdings" pitchFamily="2" charset="2"/>
              <a:buChar char="§"/>
              <a:defRPr sz="1333">
                <a:solidFill>
                  <a:schemeClr val="bg1"/>
                </a:solidFill>
              </a:defRPr>
            </a:lvl2pPr>
            <a:lvl3pPr marL="685783" indent="-228594">
              <a:buClr>
                <a:schemeClr val="accent1"/>
              </a:buClr>
              <a:buFont typeface="Wingdings" pitchFamily="2" charset="2"/>
              <a:buChar char="§"/>
              <a:defRPr sz="1333">
                <a:solidFill>
                  <a:schemeClr val="bg1"/>
                </a:solidFill>
              </a:defRPr>
            </a:lvl3pPr>
            <a:lvl4pPr marL="1371566" indent="-224361">
              <a:buClr>
                <a:schemeClr val="accent1"/>
              </a:buClr>
              <a:buFont typeface="Wingdings" pitchFamily="2" charset="2"/>
              <a:buChar char="§"/>
              <a:defRPr sz="1333">
                <a:solidFill>
                  <a:schemeClr val="bg1"/>
                </a:solidFill>
              </a:defRPr>
            </a:lvl4pPr>
            <a:lvl5pPr marL="1756789" indent="-232828">
              <a:buClr>
                <a:schemeClr val="accent1"/>
              </a:buClr>
              <a:buFont typeface="Wingdings" pitchFamily="2" charset="2"/>
              <a:buChar cha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4">
            <a:extLst>
              <a:ext uri="{FF2B5EF4-FFF2-40B4-BE49-F238E27FC236}">
                <a16:creationId xmlns:a16="http://schemas.microsoft.com/office/drawing/2014/main" id="{21291EB6-9467-41B6-8E18-127B1C84B9F6}"/>
              </a:ext>
            </a:extLst>
          </p:cNvPr>
          <p:cNvSpPr>
            <a:spLocks noGrp="1"/>
          </p:cNvSpPr>
          <p:nvPr>
            <p:ph type="body" sz="quarter" idx="22"/>
          </p:nvPr>
        </p:nvSpPr>
        <p:spPr>
          <a:xfrm>
            <a:off x="4541309" y="1771906"/>
            <a:ext cx="3109383" cy="2359620"/>
          </a:xfrm>
          <a:solidFill>
            <a:schemeClr val="tx1"/>
          </a:solidFill>
          <a:ln w="31750">
            <a:solidFill>
              <a:schemeClr val="accent4"/>
            </a:solidFill>
          </a:ln>
        </p:spPr>
        <p:txBody>
          <a:bodyPr lIns="91440" tIns="91440" rIns="91440" bIns="91440">
            <a:spAutoFit/>
          </a:bodyPr>
          <a:lstStyle>
            <a:lvl1pPr>
              <a:defRPr sz="3200">
                <a:solidFill>
                  <a:schemeClr val="accent4"/>
                </a:solidFill>
                <a:latin typeface="Arial Narrow" panose="020B0606020202030204" pitchFamily="34" charset="0"/>
              </a:defRPr>
            </a:lvl1pPr>
            <a:lvl2pPr marL="302676" indent="-302676">
              <a:buClr>
                <a:schemeClr val="accent1"/>
              </a:buClr>
              <a:buFont typeface="Wingdings" pitchFamily="2" charset="2"/>
              <a:buChar char="§"/>
              <a:defRPr sz="1333">
                <a:solidFill>
                  <a:schemeClr val="bg1"/>
                </a:solidFill>
              </a:defRPr>
            </a:lvl2pPr>
            <a:lvl3pPr marL="685783" indent="-228594">
              <a:buClr>
                <a:schemeClr val="accent1"/>
              </a:buClr>
              <a:buFont typeface="Wingdings" pitchFamily="2" charset="2"/>
              <a:buChar char="§"/>
              <a:defRPr sz="1333">
                <a:solidFill>
                  <a:schemeClr val="bg1"/>
                </a:solidFill>
              </a:defRPr>
            </a:lvl3pPr>
            <a:lvl4pPr marL="1371566" indent="-224361">
              <a:buClr>
                <a:schemeClr val="accent1"/>
              </a:buClr>
              <a:buFont typeface="Wingdings" pitchFamily="2" charset="2"/>
              <a:buChar char="§"/>
              <a:defRPr sz="1333">
                <a:solidFill>
                  <a:schemeClr val="bg1"/>
                </a:solidFill>
              </a:defRPr>
            </a:lvl4pPr>
            <a:lvl5pPr marL="1756789" indent="-232828">
              <a:buClr>
                <a:schemeClr val="accent1"/>
              </a:buClr>
              <a:buFont typeface="Wingdings" pitchFamily="2" charset="2"/>
              <a:buChar cha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Text Placeholder 4">
            <a:extLst>
              <a:ext uri="{FF2B5EF4-FFF2-40B4-BE49-F238E27FC236}">
                <a16:creationId xmlns:a16="http://schemas.microsoft.com/office/drawing/2014/main" id="{3E6EB97F-584F-4641-BF7B-680C0730A524}"/>
              </a:ext>
            </a:extLst>
          </p:cNvPr>
          <p:cNvSpPr>
            <a:spLocks noGrp="1"/>
          </p:cNvSpPr>
          <p:nvPr>
            <p:ph type="body" sz="quarter" idx="23"/>
          </p:nvPr>
        </p:nvSpPr>
        <p:spPr>
          <a:xfrm>
            <a:off x="8115794" y="1771906"/>
            <a:ext cx="3109383" cy="2359620"/>
          </a:xfrm>
          <a:solidFill>
            <a:schemeClr val="tx1"/>
          </a:solidFill>
          <a:ln w="31750">
            <a:solidFill>
              <a:schemeClr val="accent3"/>
            </a:solidFill>
          </a:ln>
        </p:spPr>
        <p:txBody>
          <a:bodyPr lIns="91440" tIns="91440" rIns="91440" bIns="91440">
            <a:spAutoFit/>
          </a:bodyPr>
          <a:lstStyle>
            <a:lvl1pPr>
              <a:defRPr sz="3200">
                <a:solidFill>
                  <a:schemeClr val="accent3"/>
                </a:solidFill>
                <a:latin typeface="Arial Narrow" panose="020B0606020202030204" pitchFamily="34" charset="0"/>
              </a:defRPr>
            </a:lvl1pPr>
            <a:lvl2pPr marL="302676" indent="-302676">
              <a:buClr>
                <a:schemeClr val="accent1"/>
              </a:buClr>
              <a:buFont typeface="Wingdings" pitchFamily="2" charset="2"/>
              <a:buChar char="§"/>
              <a:defRPr sz="1333">
                <a:solidFill>
                  <a:schemeClr val="bg1"/>
                </a:solidFill>
              </a:defRPr>
            </a:lvl2pPr>
            <a:lvl3pPr marL="685783" indent="-228594">
              <a:buClr>
                <a:schemeClr val="accent1"/>
              </a:buClr>
              <a:buFont typeface="Wingdings" pitchFamily="2" charset="2"/>
              <a:buChar char="§"/>
              <a:defRPr sz="1333">
                <a:solidFill>
                  <a:schemeClr val="bg1"/>
                </a:solidFill>
              </a:defRPr>
            </a:lvl3pPr>
            <a:lvl4pPr marL="1371566" indent="-224361">
              <a:buClr>
                <a:schemeClr val="accent1"/>
              </a:buClr>
              <a:buFont typeface="Wingdings" pitchFamily="2" charset="2"/>
              <a:buChar char="§"/>
              <a:defRPr sz="1333">
                <a:solidFill>
                  <a:schemeClr val="bg1"/>
                </a:solidFill>
              </a:defRPr>
            </a:lvl4pPr>
            <a:lvl5pPr marL="1756789" indent="-232828">
              <a:buClr>
                <a:schemeClr val="accent1"/>
              </a:buClr>
              <a:buFont typeface="Wingdings" pitchFamily="2" charset="2"/>
              <a:buChar cha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3" name="Text Placeholder 4">
            <a:extLst>
              <a:ext uri="{FF2B5EF4-FFF2-40B4-BE49-F238E27FC236}">
                <a16:creationId xmlns:a16="http://schemas.microsoft.com/office/drawing/2014/main" id="{20C77DBC-BD4C-4DE8-A669-48A1ED0351E2}"/>
              </a:ext>
            </a:extLst>
          </p:cNvPr>
          <p:cNvSpPr>
            <a:spLocks noGrp="1"/>
          </p:cNvSpPr>
          <p:nvPr>
            <p:ph type="body" sz="quarter" idx="24"/>
          </p:nvPr>
        </p:nvSpPr>
        <p:spPr>
          <a:xfrm>
            <a:off x="966825" y="4340674"/>
            <a:ext cx="3109383" cy="2359620"/>
          </a:xfrm>
          <a:solidFill>
            <a:schemeClr val="tx1"/>
          </a:solidFill>
          <a:ln w="31750">
            <a:solidFill>
              <a:schemeClr val="accent5"/>
            </a:solidFill>
          </a:ln>
        </p:spPr>
        <p:txBody>
          <a:bodyPr lIns="91440" tIns="91440" rIns="91440" bIns="91440">
            <a:spAutoFit/>
          </a:bodyPr>
          <a:lstStyle>
            <a:lvl1pPr>
              <a:defRPr sz="3200">
                <a:solidFill>
                  <a:schemeClr val="accent5"/>
                </a:solidFill>
                <a:latin typeface="Arial Narrow" panose="020B0606020202030204" pitchFamily="34" charset="0"/>
              </a:defRPr>
            </a:lvl1pPr>
            <a:lvl2pPr marL="302676" indent="-302676">
              <a:buClr>
                <a:schemeClr val="accent1"/>
              </a:buClr>
              <a:buFont typeface="Wingdings" pitchFamily="2" charset="2"/>
              <a:buChar char="§"/>
              <a:defRPr sz="1333">
                <a:solidFill>
                  <a:schemeClr val="bg1"/>
                </a:solidFill>
              </a:defRPr>
            </a:lvl2pPr>
            <a:lvl3pPr marL="685783" indent="-228594">
              <a:buClr>
                <a:schemeClr val="accent1"/>
              </a:buClr>
              <a:buFont typeface="Wingdings" pitchFamily="2" charset="2"/>
              <a:buChar char="§"/>
              <a:defRPr sz="1333">
                <a:solidFill>
                  <a:schemeClr val="bg1"/>
                </a:solidFill>
              </a:defRPr>
            </a:lvl3pPr>
            <a:lvl4pPr marL="1371566" indent="-224361">
              <a:buClr>
                <a:schemeClr val="accent1"/>
              </a:buClr>
              <a:buFont typeface="Wingdings" pitchFamily="2" charset="2"/>
              <a:buChar char="§"/>
              <a:defRPr sz="1333">
                <a:solidFill>
                  <a:schemeClr val="bg1"/>
                </a:solidFill>
              </a:defRPr>
            </a:lvl4pPr>
            <a:lvl5pPr marL="1756789" indent="-232828">
              <a:buClr>
                <a:schemeClr val="accent1"/>
              </a:buClr>
              <a:buFont typeface="Wingdings" pitchFamily="2" charset="2"/>
              <a:buChar cha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4" name="Text Placeholder 4">
            <a:extLst>
              <a:ext uri="{FF2B5EF4-FFF2-40B4-BE49-F238E27FC236}">
                <a16:creationId xmlns:a16="http://schemas.microsoft.com/office/drawing/2014/main" id="{E914D2AD-24DC-45F4-9786-38FDED04D3E1}"/>
              </a:ext>
            </a:extLst>
          </p:cNvPr>
          <p:cNvSpPr>
            <a:spLocks noGrp="1"/>
          </p:cNvSpPr>
          <p:nvPr>
            <p:ph type="body" sz="quarter" idx="25"/>
          </p:nvPr>
        </p:nvSpPr>
        <p:spPr>
          <a:xfrm>
            <a:off x="4541309" y="4340674"/>
            <a:ext cx="3109383" cy="2359620"/>
          </a:xfrm>
          <a:solidFill>
            <a:schemeClr val="tx1"/>
          </a:solidFill>
          <a:ln w="31750">
            <a:solidFill>
              <a:schemeClr val="bg2"/>
            </a:solidFill>
          </a:ln>
        </p:spPr>
        <p:txBody>
          <a:bodyPr lIns="91440" tIns="91440" rIns="91440" bIns="91440">
            <a:spAutoFit/>
          </a:bodyPr>
          <a:lstStyle>
            <a:lvl1pPr>
              <a:defRPr sz="3200">
                <a:solidFill>
                  <a:schemeClr val="bg2"/>
                </a:solidFill>
                <a:latin typeface="Arial Narrow" panose="020B0606020202030204" pitchFamily="34" charset="0"/>
              </a:defRPr>
            </a:lvl1pPr>
            <a:lvl2pPr marL="302676" indent="-302676">
              <a:buClr>
                <a:schemeClr val="accent1"/>
              </a:buClr>
              <a:buFont typeface="Wingdings" pitchFamily="2" charset="2"/>
              <a:buChar char="§"/>
              <a:defRPr sz="1333">
                <a:solidFill>
                  <a:schemeClr val="bg1"/>
                </a:solidFill>
              </a:defRPr>
            </a:lvl2pPr>
            <a:lvl3pPr marL="685783" indent="-228594">
              <a:buClr>
                <a:schemeClr val="accent1"/>
              </a:buClr>
              <a:buFont typeface="Wingdings" pitchFamily="2" charset="2"/>
              <a:buChar char="§"/>
              <a:defRPr sz="1333">
                <a:solidFill>
                  <a:schemeClr val="bg1"/>
                </a:solidFill>
              </a:defRPr>
            </a:lvl3pPr>
            <a:lvl4pPr marL="1371566" indent="-224361">
              <a:buClr>
                <a:schemeClr val="accent1"/>
              </a:buClr>
              <a:buFont typeface="Wingdings" pitchFamily="2" charset="2"/>
              <a:buChar char="§"/>
              <a:defRPr sz="1333">
                <a:solidFill>
                  <a:schemeClr val="bg1"/>
                </a:solidFill>
              </a:defRPr>
            </a:lvl4pPr>
            <a:lvl5pPr marL="1756789" indent="-232828">
              <a:buClr>
                <a:schemeClr val="accent1"/>
              </a:buClr>
              <a:buFont typeface="Wingdings" pitchFamily="2" charset="2"/>
              <a:buChar cha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9" name="Text Placeholder 4">
            <a:extLst>
              <a:ext uri="{FF2B5EF4-FFF2-40B4-BE49-F238E27FC236}">
                <a16:creationId xmlns:a16="http://schemas.microsoft.com/office/drawing/2014/main" id="{1B648B81-8424-4A41-AC00-A817F9E82852}"/>
              </a:ext>
            </a:extLst>
          </p:cNvPr>
          <p:cNvSpPr>
            <a:spLocks noGrp="1"/>
          </p:cNvSpPr>
          <p:nvPr>
            <p:ph type="body" sz="quarter" idx="26"/>
          </p:nvPr>
        </p:nvSpPr>
        <p:spPr>
          <a:xfrm>
            <a:off x="8115794" y="4340674"/>
            <a:ext cx="3109383" cy="2359620"/>
          </a:xfrm>
          <a:solidFill>
            <a:schemeClr val="tx1"/>
          </a:solidFill>
          <a:ln w="31750">
            <a:solidFill>
              <a:srgbClr val="E88320"/>
            </a:solidFill>
          </a:ln>
        </p:spPr>
        <p:txBody>
          <a:bodyPr lIns="91440" tIns="91440" rIns="91440" bIns="91440">
            <a:spAutoFit/>
          </a:bodyPr>
          <a:lstStyle>
            <a:lvl1pPr>
              <a:defRPr sz="3200">
                <a:solidFill>
                  <a:srgbClr val="E88320"/>
                </a:solidFill>
                <a:latin typeface="Arial Narrow" panose="020B0606020202030204" pitchFamily="34" charset="0"/>
              </a:defRPr>
            </a:lvl1pPr>
            <a:lvl2pPr marL="302676" indent="-302676">
              <a:buClr>
                <a:schemeClr val="accent1"/>
              </a:buClr>
              <a:buFont typeface="Wingdings" pitchFamily="2" charset="2"/>
              <a:buChar char="§"/>
              <a:defRPr sz="1333">
                <a:solidFill>
                  <a:schemeClr val="bg1"/>
                </a:solidFill>
              </a:defRPr>
            </a:lvl2pPr>
            <a:lvl3pPr marL="685783" indent="-228594">
              <a:buClr>
                <a:schemeClr val="accent1"/>
              </a:buClr>
              <a:buFont typeface="Wingdings" pitchFamily="2" charset="2"/>
              <a:buChar char="§"/>
              <a:defRPr sz="1333">
                <a:solidFill>
                  <a:schemeClr val="bg1"/>
                </a:solidFill>
              </a:defRPr>
            </a:lvl3pPr>
            <a:lvl4pPr marL="1371566" indent="-224361">
              <a:buClr>
                <a:schemeClr val="accent1"/>
              </a:buClr>
              <a:buFont typeface="Wingdings" pitchFamily="2" charset="2"/>
              <a:buChar char="§"/>
              <a:defRPr sz="1333">
                <a:solidFill>
                  <a:schemeClr val="bg1"/>
                </a:solidFill>
              </a:defRPr>
            </a:lvl4pPr>
            <a:lvl5pPr marL="1756789" indent="-232828">
              <a:buClr>
                <a:schemeClr val="accent1"/>
              </a:buClr>
              <a:buFont typeface="Wingdings" pitchFamily="2" charset="2"/>
              <a:buChar cha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9865758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allout (4up)">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DE44944F-70D4-45FC-988F-599E635DBD5B}"/>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1" y="1219200"/>
            <a:ext cx="12191999" cy="5638800"/>
          </a:xfrm>
          <a:prstGeom prst="rect">
            <a:avLst/>
          </a:prstGeom>
        </p:spPr>
      </p:pic>
      <p:sp>
        <p:nvSpPr>
          <p:cNvPr id="7" name="Title 1">
            <a:extLst>
              <a:ext uri="{FF2B5EF4-FFF2-40B4-BE49-F238E27FC236}">
                <a16:creationId xmlns:a16="http://schemas.microsoft.com/office/drawing/2014/main" id="{5F2A0B73-974A-1D4B-8B55-70AD800BE726}"/>
              </a:ext>
            </a:extLst>
          </p:cNvPr>
          <p:cNvSpPr>
            <a:spLocks noGrp="1"/>
          </p:cNvSpPr>
          <p:nvPr>
            <p:ph type="title"/>
          </p:nvPr>
        </p:nvSpPr>
        <p:spPr>
          <a:xfrm>
            <a:off x="609600" y="363069"/>
            <a:ext cx="10363200" cy="646983"/>
          </a:xfrm>
          <a:prstGeom prst="rect">
            <a:avLst/>
          </a:prstGeom>
        </p:spPr>
        <p:txBody>
          <a:bodyPr/>
          <a:lstStyle>
            <a:lvl1pPr>
              <a:defRPr spc="0" baseline="0">
                <a:latin typeface="Arial Narrow" panose="020B0606020202030204" pitchFamily="34" charset="0"/>
              </a:defRPr>
            </a:lvl1pPr>
          </a:lstStyle>
          <a:p>
            <a:r>
              <a:rPr lang="en-US"/>
              <a:t>Click to edit Master title style</a:t>
            </a:r>
          </a:p>
        </p:txBody>
      </p:sp>
      <p:sp>
        <p:nvSpPr>
          <p:cNvPr id="24" name="Text Placeholder 4">
            <a:extLst>
              <a:ext uri="{FF2B5EF4-FFF2-40B4-BE49-F238E27FC236}">
                <a16:creationId xmlns:a16="http://schemas.microsoft.com/office/drawing/2014/main" id="{0DA56FB8-DAD2-4978-B24E-F52FCBFD6865}"/>
              </a:ext>
            </a:extLst>
          </p:cNvPr>
          <p:cNvSpPr>
            <a:spLocks noGrp="1"/>
          </p:cNvSpPr>
          <p:nvPr>
            <p:ph type="body" sz="quarter" idx="21"/>
          </p:nvPr>
        </p:nvSpPr>
        <p:spPr>
          <a:xfrm>
            <a:off x="1496088" y="1582885"/>
            <a:ext cx="4145280" cy="2359620"/>
          </a:xfrm>
          <a:solidFill>
            <a:schemeClr val="tx1"/>
          </a:solidFill>
          <a:ln w="31750">
            <a:solidFill>
              <a:schemeClr val="accent2"/>
            </a:solidFill>
          </a:ln>
        </p:spPr>
        <p:txBody>
          <a:bodyPr lIns="91440" tIns="91440" rIns="91440" bIns="91440">
            <a:spAutoFit/>
          </a:bodyPr>
          <a:lstStyle>
            <a:lvl1pPr>
              <a:defRPr sz="3200">
                <a:solidFill>
                  <a:schemeClr val="accent2"/>
                </a:solidFill>
                <a:latin typeface="Arial Narrow" panose="020B0606020202030204" pitchFamily="34" charset="0"/>
              </a:defRPr>
            </a:lvl1pPr>
            <a:lvl2pPr marL="302676" indent="-302676">
              <a:buClr>
                <a:schemeClr val="accent1"/>
              </a:buClr>
              <a:buFont typeface="Wingdings" pitchFamily="2" charset="2"/>
              <a:buChar char="§"/>
              <a:defRPr sz="1333">
                <a:solidFill>
                  <a:schemeClr val="bg1"/>
                </a:solidFill>
              </a:defRPr>
            </a:lvl2pPr>
            <a:lvl3pPr marL="685783" indent="-228594">
              <a:buClr>
                <a:schemeClr val="accent1"/>
              </a:buClr>
              <a:buFont typeface="Wingdings" pitchFamily="2" charset="2"/>
              <a:buChar char="§"/>
              <a:defRPr sz="1333">
                <a:solidFill>
                  <a:schemeClr val="bg1"/>
                </a:solidFill>
              </a:defRPr>
            </a:lvl3pPr>
            <a:lvl4pPr marL="1371566" indent="-224361">
              <a:buClr>
                <a:schemeClr val="accent1"/>
              </a:buClr>
              <a:buFont typeface="Wingdings" pitchFamily="2" charset="2"/>
              <a:buChar char="§"/>
              <a:defRPr sz="1333">
                <a:solidFill>
                  <a:schemeClr val="bg1"/>
                </a:solidFill>
              </a:defRPr>
            </a:lvl4pPr>
            <a:lvl5pPr marL="1756789" indent="-232828">
              <a:buClr>
                <a:schemeClr val="accent1"/>
              </a:buClr>
              <a:buFont typeface="Wingdings" pitchFamily="2" charset="2"/>
              <a:buChar cha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4">
            <a:extLst>
              <a:ext uri="{FF2B5EF4-FFF2-40B4-BE49-F238E27FC236}">
                <a16:creationId xmlns:a16="http://schemas.microsoft.com/office/drawing/2014/main" id="{A5F163F2-8305-4BD9-A5A1-3F4CBC2D7B49}"/>
              </a:ext>
            </a:extLst>
          </p:cNvPr>
          <p:cNvSpPr>
            <a:spLocks noGrp="1"/>
          </p:cNvSpPr>
          <p:nvPr>
            <p:ph type="body" sz="quarter" idx="22"/>
          </p:nvPr>
        </p:nvSpPr>
        <p:spPr>
          <a:xfrm>
            <a:off x="6550632" y="1582885"/>
            <a:ext cx="4145280" cy="2359620"/>
          </a:xfrm>
          <a:solidFill>
            <a:schemeClr val="tx1"/>
          </a:solidFill>
          <a:ln w="31750">
            <a:solidFill>
              <a:schemeClr val="accent4"/>
            </a:solidFill>
          </a:ln>
        </p:spPr>
        <p:txBody>
          <a:bodyPr lIns="91440" tIns="91440" rIns="91440" bIns="91440">
            <a:spAutoFit/>
          </a:bodyPr>
          <a:lstStyle>
            <a:lvl1pPr>
              <a:defRPr sz="3200">
                <a:solidFill>
                  <a:schemeClr val="accent4"/>
                </a:solidFill>
                <a:latin typeface="Arial Narrow" panose="020B0606020202030204" pitchFamily="34" charset="0"/>
              </a:defRPr>
            </a:lvl1pPr>
            <a:lvl2pPr marL="302676" indent="-302676">
              <a:buClr>
                <a:schemeClr val="accent1"/>
              </a:buClr>
              <a:buFont typeface="Wingdings" pitchFamily="2" charset="2"/>
              <a:buChar char="§"/>
              <a:defRPr sz="1333">
                <a:solidFill>
                  <a:schemeClr val="bg1"/>
                </a:solidFill>
              </a:defRPr>
            </a:lvl2pPr>
            <a:lvl3pPr marL="685783" indent="-228594">
              <a:buClr>
                <a:schemeClr val="accent1"/>
              </a:buClr>
              <a:buFont typeface="Wingdings" pitchFamily="2" charset="2"/>
              <a:buChar char="§"/>
              <a:defRPr sz="1333">
                <a:solidFill>
                  <a:schemeClr val="bg1"/>
                </a:solidFill>
              </a:defRPr>
            </a:lvl3pPr>
            <a:lvl4pPr marL="1371566" indent="-224361">
              <a:buClr>
                <a:schemeClr val="accent1"/>
              </a:buClr>
              <a:buFont typeface="Wingdings" pitchFamily="2" charset="2"/>
              <a:buChar char="§"/>
              <a:defRPr sz="1333">
                <a:solidFill>
                  <a:schemeClr val="bg1"/>
                </a:solidFill>
              </a:defRPr>
            </a:lvl4pPr>
            <a:lvl5pPr marL="1756789" indent="-232828">
              <a:buClr>
                <a:schemeClr val="accent1"/>
              </a:buClr>
              <a:buFont typeface="Wingdings" pitchFamily="2" charset="2"/>
              <a:buChar cha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Text Placeholder 4">
            <a:extLst>
              <a:ext uri="{FF2B5EF4-FFF2-40B4-BE49-F238E27FC236}">
                <a16:creationId xmlns:a16="http://schemas.microsoft.com/office/drawing/2014/main" id="{60E3BECA-7637-4E48-A1B4-B17E5C89BE79}"/>
              </a:ext>
            </a:extLst>
          </p:cNvPr>
          <p:cNvSpPr>
            <a:spLocks noGrp="1"/>
          </p:cNvSpPr>
          <p:nvPr>
            <p:ph type="body" sz="quarter" idx="23"/>
          </p:nvPr>
        </p:nvSpPr>
        <p:spPr>
          <a:xfrm>
            <a:off x="1496087" y="4165643"/>
            <a:ext cx="4145280" cy="2359620"/>
          </a:xfrm>
          <a:solidFill>
            <a:schemeClr val="tx1"/>
          </a:solidFill>
          <a:ln w="31750">
            <a:solidFill>
              <a:schemeClr val="accent3"/>
            </a:solidFill>
          </a:ln>
        </p:spPr>
        <p:txBody>
          <a:bodyPr lIns="91440" tIns="91440" rIns="91440" bIns="91440">
            <a:spAutoFit/>
          </a:bodyPr>
          <a:lstStyle>
            <a:lvl1pPr>
              <a:defRPr sz="3200">
                <a:solidFill>
                  <a:schemeClr val="accent3"/>
                </a:solidFill>
                <a:latin typeface="Arial Narrow" panose="020B0606020202030204" pitchFamily="34" charset="0"/>
              </a:defRPr>
            </a:lvl1pPr>
            <a:lvl2pPr marL="302676" indent="-302676">
              <a:buClr>
                <a:schemeClr val="accent1"/>
              </a:buClr>
              <a:buFont typeface="Wingdings" pitchFamily="2" charset="2"/>
              <a:buChar char="§"/>
              <a:defRPr sz="1333">
                <a:solidFill>
                  <a:schemeClr val="bg1"/>
                </a:solidFill>
              </a:defRPr>
            </a:lvl2pPr>
            <a:lvl3pPr marL="685783" indent="-228594">
              <a:buClr>
                <a:schemeClr val="accent1"/>
              </a:buClr>
              <a:buFont typeface="Wingdings" pitchFamily="2" charset="2"/>
              <a:buChar char="§"/>
              <a:defRPr sz="1333">
                <a:solidFill>
                  <a:schemeClr val="bg1"/>
                </a:solidFill>
              </a:defRPr>
            </a:lvl3pPr>
            <a:lvl4pPr marL="1371566" indent="-224361">
              <a:buClr>
                <a:schemeClr val="accent1"/>
              </a:buClr>
              <a:buFont typeface="Wingdings" pitchFamily="2" charset="2"/>
              <a:buChar char="§"/>
              <a:defRPr sz="1333">
                <a:solidFill>
                  <a:schemeClr val="bg1"/>
                </a:solidFill>
              </a:defRPr>
            </a:lvl4pPr>
            <a:lvl5pPr marL="1756789" indent="-232828">
              <a:buClr>
                <a:schemeClr val="accent1"/>
              </a:buClr>
              <a:buFont typeface="Wingdings" pitchFamily="2" charset="2"/>
              <a:buChar cha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4">
            <a:extLst>
              <a:ext uri="{FF2B5EF4-FFF2-40B4-BE49-F238E27FC236}">
                <a16:creationId xmlns:a16="http://schemas.microsoft.com/office/drawing/2014/main" id="{137ADA91-BCF0-4A80-B863-226F4DB91F75}"/>
              </a:ext>
            </a:extLst>
          </p:cNvPr>
          <p:cNvSpPr>
            <a:spLocks noGrp="1"/>
          </p:cNvSpPr>
          <p:nvPr>
            <p:ph type="body" sz="quarter" idx="24"/>
          </p:nvPr>
        </p:nvSpPr>
        <p:spPr>
          <a:xfrm>
            <a:off x="6550631" y="4206266"/>
            <a:ext cx="4145280" cy="2359620"/>
          </a:xfrm>
          <a:solidFill>
            <a:schemeClr val="tx1"/>
          </a:solidFill>
          <a:ln w="31750">
            <a:solidFill>
              <a:schemeClr val="accent1"/>
            </a:solidFill>
          </a:ln>
        </p:spPr>
        <p:txBody>
          <a:bodyPr lIns="91440" tIns="91440" rIns="91440" bIns="91440">
            <a:spAutoFit/>
          </a:bodyPr>
          <a:lstStyle>
            <a:lvl1pPr>
              <a:defRPr sz="3200">
                <a:solidFill>
                  <a:schemeClr val="accent1"/>
                </a:solidFill>
                <a:latin typeface="Arial Narrow" panose="020B0606020202030204" pitchFamily="34" charset="0"/>
              </a:defRPr>
            </a:lvl1pPr>
            <a:lvl2pPr marL="302676" indent="-302676">
              <a:buClr>
                <a:schemeClr val="accent1"/>
              </a:buClr>
              <a:buFont typeface="Wingdings" pitchFamily="2" charset="2"/>
              <a:buChar char="§"/>
              <a:defRPr sz="1333">
                <a:solidFill>
                  <a:schemeClr val="bg1"/>
                </a:solidFill>
              </a:defRPr>
            </a:lvl2pPr>
            <a:lvl3pPr marL="685783" indent="-228594">
              <a:buClr>
                <a:schemeClr val="accent1"/>
              </a:buClr>
              <a:buFont typeface="Wingdings" pitchFamily="2" charset="2"/>
              <a:buChar char="§"/>
              <a:defRPr sz="1333">
                <a:solidFill>
                  <a:schemeClr val="bg1"/>
                </a:solidFill>
              </a:defRPr>
            </a:lvl3pPr>
            <a:lvl4pPr marL="1371566" indent="-224361">
              <a:buClr>
                <a:schemeClr val="accent1"/>
              </a:buClr>
              <a:buFont typeface="Wingdings" pitchFamily="2" charset="2"/>
              <a:buChar char="§"/>
              <a:defRPr sz="1333">
                <a:solidFill>
                  <a:schemeClr val="bg1"/>
                </a:solidFill>
              </a:defRPr>
            </a:lvl4pPr>
            <a:lvl5pPr marL="1756789" indent="-232828">
              <a:buClr>
                <a:schemeClr val="accent1"/>
              </a:buClr>
              <a:buFont typeface="Wingdings" pitchFamily="2" charset="2"/>
              <a:buChar char="§"/>
              <a:defRPr sz="1333">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409056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Image A">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1122072"/>
            <a:ext cx="12192000" cy="5730240"/>
          </a:xfrm>
          <a:prstGeom prst="rect">
            <a:avLst/>
          </a:prstGeom>
          <a:solidFill>
            <a:schemeClr val="accent6">
              <a:alpha val="30000"/>
            </a:schemeClr>
          </a:solidFill>
        </p:spPr>
        <p:txBody>
          <a:bodyPr tIns="914400" bIns="0" anchor="ctr" anchorCtr="0">
            <a:normAutofit/>
          </a:bodyPr>
          <a:lstStyle>
            <a:lvl1pPr algn="ctr">
              <a:spcBef>
                <a:spcPts val="0"/>
              </a:spcBef>
              <a:spcAft>
                <a:spcPts val="0"/>
              </a:spcAft>
              <a:defRPr sz="1200" b="0" i="1" baseline="0">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3" name="Title 2">
            <a:extLst>
              <a:ext uri="{FF2B5EF4-FFF2-40B4-BE49-F238E27FC236}">
                <a16:creationId xmlns:a16="http://schemas.microsoft.com/office/drawing/2014/main" id="{2AAAFAF6-EE27-42A5-B302-F3A3F01FC7D2}"/>
              </a:ext>
            </a:extLst>
          </p:cNvPr>
          <p:cNvSpPr>
            <a:spLocks noGrp="1"/>
          </p:cNvSpPr>
          <p:nvPr>
            <p:ph type="title"/>
          </p:nvPr>
        </p:nvSpPr>
        <p:spPr>
          <a:xfrm>
            <a:off x="609599" y="365760"/>
            <a:ext cx="9753600" cy="633421"/>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32958388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Image B">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2371677"/>
            <a:ext cx="12192000" cy="3962400"/>
          </a:xfrm>
          <a:prstGeom prst="rect">
            <a:avLst/>
          </a:prstGeom>
          <a:solidFill>
            <a:schemeClr val="accent6">
              <a:alpha val="30000"/>
            </a:schemeClr>
          </a:solidFill>
        </p:spPr>
        <p:txBody>
          <a:bodyPr tIns="914400" bIns="0" anchor="ctr" anchorCtr="0">
            <a:noAutofit/>
          </a:bodyPr>
          <a:lstStyle>
            <a:lvl1pPr algn="ctr">
              <a:spcBef>
                <a:spcPts val="0"/>
              </a:spcBef>
              <a:spcAft>
                <a:spcPts val="0"/>
              </a:spcAft>
              <a:defRPr sz="1200" b="0" i="1" baseline="0">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4" name="Text Placeholder 3">
            <a:extLst>
              <a:ext uri="{FF2B5EF4-FFF2-40B4-BE49-F238E27FC236}">
                <a16:creationId xmlns:a16="http://schemas.microsoft.com/office/drawing/2014/main" id="{E2E50BDB-964F-46A9-A4B5-F6E58F9F70BC}"/>
              </a:ext>
            </a:extLst>
          </p:cNvPr>
          <p:cNvSpPr>
            <a:spLocks noGrp="1"/>
          </p:cNvSpPr>
          <p:nvPr>
            <p:ph type="body" sz="quarter" idx="11"/>
          </p:nvPr>
        </p:nvSpPr>
        <p:spPr>
          <a:xfrm>
            <a:off x="624417" y="1189568"/>
            <a:ext cx="8534747" cy="830301"/>
          </a:xfrm>
        </p:spPr>
        <p:txBody>
          <a:bodyPr/>
          <a:lstStyle>
            <a:lvl1pPr>
              <a:defRPr sz="1867">
                <a:solidFill>
                  <a:schemeClr val="tx1"/>
                </a:solidFill>
                <a:latin typeface="+mn-lt"/>
              </a:defRPr>
            </a:lvl1pPr>
            <a:lvl2pPr>
              <a:defRPr sz="1867">
                <a:solidFill>
                  <a:schemeClr val="tx1"/>
                </a:solidFill>
                <a:latin typeface="+mn-lt"/>
              </a:defRPr>
            </a:lvl2pPr>
            <a:lvl3pPr>
              <a:defRPr sz="1867">
                <a:solidFill>
                  <a:schemeClr val="tx1"/>
                </a:solidFill>
                <a:latin typeface="+mn-lt"/>
              </a:defRPr>
            </a:lvl3pPr>
            <a:lvl4pPr>
              <a:defRPr sz="1867">
                <a:solidFill>
                  <a:schemeClr val="tx1"/>
                </a:solidFill>
                <a:latin typeface="+mn-lt"/>
              </a:defRPr>
            </a:lvl4pPr>
            <a:lvl5pPr>
              <a:defRPr sz="1867">
                <a:solidFill>
                  <a:schemeClr val="tx1"/>
                </a:solidFill>
                <a:latin typeface="+mn-lt"/>
              </a:defRPr>
            </a:lvl5pPr>
          </a:lstStyle>
          <a:p>
            <a:pPr lvl="0"/>
            <a:r>
              <a:rPr lang="en-US"/>
              <a:t>Click to edit Master text styles</a:t>
            </a:r>
          </a:p>
        </p:txBody>
      </p:sp>
      <p:sp>
        <p:nvSpPr>
          <p:cNvPr id="9" name="Slide Number Placeholder 5">
            <a:extLst>
              <a:ext uri="{FF2B5EF4-FFF2-40B4-BE49-F238E27FC236}">
                <a16:creationId xmlns:a16="http://schemas.microsoft.com/office/drawing/2014/main" id="{545F2707-67E0-4A9E-B3CF-50E8F272A4ED}"/>
              </a:ext>
            </a:extLst>
          </p:cNvPr>
          <p:cNvSpPr>
            <a:spLocks noGrp="1"/>
          </p:cNvSpPr>
          <p:nvPr>
            <p:ph type="sldNum" sz="quarter" idx="4"/>
          </p:nvPr>
        </p:nvSpPr>
        <p:spPr>
          <a:xfrm>
            <a:off x="187815" y="6521277"/>
            <a:ext cx="329184" cy="163447"/>
          </a:xfrm>
          <a:prstGeom prst="rect">
            <a:avLst/>
          </a:prstGeom>
        </p:spPr>
        <p:txBody>
          <a:bodyPr vert="horz" lIns="0" tIns="0" rIns="0" bIns="0" rtlCol="0" anchor="t" anchorCtr="0">
            <a:noAutofit/>
          </a:bodyPr>
          <a:lstStyle>
            <a:lvl1pPr algn="l">
              <a:defRPr sz="1067">
                <a:solidFill>
                  <a:schemeClr val="tx2"/>
                </a:solidFill>
              </a:defRPr>
            </a:lvl1pPr>
          </a:lstStyle>
          <a:p>
            <a:fld id="{EF03F2D8-09E8-4F65-B5E4-919B7BA10877}" type="slidenum">
              <a:rPr lang="en-US" smtClean="0"/>
              <a:pPr/>
              <a:t>‹#›</a:t>
            </a:fld>
            <a:endParaRPr lang="en-US"/>
          </a:p>
        </p:txBody>
      </p:sp>
      <p:sp>
        <p:nvSpPr>
          <p:cNvPr id="3" name="Title Placeholder 1">
            <a:extLst>
              <a:ext uri="{FF2B5EF4-FFF2-40B4-BE49-F238E27FC236}">
                <a16:creationId xmlns:a16="http://schemas.microsoft.com/office/drawing/2014/main" id="{3C21A955-B828-4C40-1E5C-7A93D20C4CD1}"/>
              </a:ext>
            </a:extLst>
          </p:cNvPr>
          <p:cNvSpPr>
            <a:spLocks noGrp="1"/>
          </p:cNvSpPr>
          <p:nvPr>
            <p:ph type="title"/>
          </p:nvPr>
        </p:nvSpPr>
        <p:spPr>
          <a:xfrm>
            <a:off x="609599" y="365760"/>
            <a:ext cx="10363200" cy="633421"/>
          </a:xfrm>
          <a:prstGeom prst="rect">
            <a:avLst/>
          </a:prstGeom>
        </p:spPr>
        <p:txBody>
          <a:bodyPr vert="horz" wrap="square" lIns="0" tIns="0" rIns="0" bIns="0" rtlCol="0" anchor="t" anchorCtr="0">
            <a:noAutofit/>
          </a:bodyPr>
          <a:lstStyle/>
          <a:p>
            <a:r>
              <a:rPr lang="en-US"/>
              <a:t>Click to edit Master title style</a:t>
            </a:r>
          </a:p>
        </p:txBody>
      </p:sp>
    </p:spTree>
    <p:extLst>
      <p:ext uri="{BB962C8B-B14F-4D97-AF65-F5344CB8AC3E}">
        <p14:creationId xmlns:p14="http://schemas.microsoft.com/office/powerpoint/2010/main" val="36733859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Image C">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1773936"/>
            <a:ext cx="12192000" cy="5084064"/>
          </a:xfrm>
          <a:prstGeom prst="rect">
            <a:avLst/>
          </a:prstGeom>
          <a:solidFill>
            <a:schemeClr val="accent6">
              <a:alpha val="30000"/>
            </a:schemeClr>
          </a:solidFill>
        </p:spPr>
        <p:txBody>
          <a:bodyPr tIns="914400" bIns="0" anchor="ctr" anchorCtr="0">
            <a:noAutofit/>
          </a:bodyPr>
          <a:lstStyle>
            <a:lvl1pPr algn="ctr">
              <a:spcBef>
                <a:spcPts val="0"/>
              </a:spcBef>
              <a:spcAft>
                <a:spcPts val="0"/>
              </a:spcAft>
              <a:defRPr sz="1200" b="0" i="1" baseline="0">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4" name="Text Placeholder 3">
            <a:extLst>
              <a:ext uri="{FF2B5EF4-FFF2-40B4-BE49-F238E27FC236}">
                <a16:creationId xmlns:a16="http://schemas.microsoft.com/office/drawing/2014/main" id="{E2E50BDB-964F-46A9-A4B5-F6E58F9F70BC}"/>
              </a:ext>
            </a:extLst>
          </p:cNvPr>
          <p:cNvSpPr>
            <a:spLocks noGrp="1"/>
          </p:cNvSpPr>
          <p:nvPr>
            <p:ph type="body" sz="quarter" idx="11"/>
          </p:nvPr>
        </p:nvSpPr>
        <p:spPr>
          <a:xfrm>
            <a:off x="624417" y="1189569"/>
            <a:ext cx="8534747" cy="332916"/>
          </a:xfrm>
        </p:spPr>
        <p:txBody>
          <a:bodyPr/>
          <a:lstStyle>
            <a:lvl1pPr>
              <a:defRPr sz="1867">
                <a:solidFill>
                  <a:schemeClr val="tx1"/>
                </a:solidFill>
                <a:latin typeface="+mn-lt"/>
              </a:defRPr>
            </a:lvl1pPr>
            <a:lvl2pPr>
              <a:defRPr sz="1867">
                <a:solidFill>
                  <a:schemeClr val="tx1"/>
                </a:solidFill>
                <a:latin typeface="+mn-lt"/>
              </a:defRPr>
            </a:lvl2pPr>
            <a:lvl3pPr>
              <a:defRPr sz="1867">
                <a:solidFill>
                  <a:schemeClr val="tx1"/>
                </a:solidFill>
                <a:latin typeface="+mn-lt"/>
              </a:defRPr>
            </a:lvl3pPr>
            <a:lvl4pPr>
              <a:defRPr sz="1867">
                <a:solidFill>
                  <a:schemeClr val="tx1"/>
                </a:solidFill>
                <a:latin typeface="+mn-lt"/>
              </a:defRPr>
            </a:lvl4pPr>
            <a:lvl5pPr>
              <a:defRPr sz="1867">
                <a:solidFill>
                  <a:schemeClr val="tx1"/>
                </a:solidFill>
                <a:latin typeface="+mn-lt"/>
              </a:defRPr>
            </a:lvl5pPr>
          </a:lstStyle>
          <a:p>
            <a:pPr lvl="0"/>
            <a:r>
              <a:rPr lang="en-US"/>
              <a:t>Click to edit Master text styles</a:t>
            </a:r>
          </a:p>
        </p:txBody>
      </p:sp>
      <p:sp>
        <p:nvSpPr>
          <p:cNvPr id="3" name="Title Placeholder 1">
            <a:extLst>
              <a:ext uri="{FF2B5EF4-FFF2-40B4-BE49-F238E27FC236}">
                <a16:creationId xmlns:a16="http://schemas.microsoft.com/office/drawing/2014/main" id="{CF666A99-6C2B-917C-949C-A90715AA6C0F}"/>
              </a:ext>
            </a:extLst>
          </p:cNvPr>
          <p:cNvSpPr>
            <a:spLocks noGrp="1"/>
          </p:cNvSpPr>
          <p:nvPr>
            <p:ph type="title"/>
          </p:nvPr>
        </p:nvSpPr>
        <p:spPr>
          <a:xfrm>
            <a:off x="609599" y="365760"/>
            <a:ext cx="10363200" cy="633421"/>
          </a:xfrm>
          <a:prstGeom prst="rect">
            <a:avLst/>
          </a:prstGeom>
        </p:spPr>
        <p:txBody>
          <a:bodyPr vert="horz" wrap="square" lIns="0" tIns="0" rIns="0" bIns="0" rtlCol="0" anchor="t" anchorCtr="0">
            <a:noAutofit/>
          </a:bodyPr>
          <a:lstStyle/>
          <a:p>
            <a:r>
              <a:rPr lang="en-US"/>
              <a:t>Click to edit Master title style</a:t>
            </a:r>
          </a:p>
        </p:txBody>
      </p:sp>
    </p:spTree>
    <p:extLst>
      <p:ext uri="{BB962C8B-B14F-4D97-AF65-F5344CB8AC3E}">
        <p14:creationId xmlns:p14="http://schemas.microsoft.com/office/powerpoint/2010/main" val="29607629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and Subhea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365760"/>
            <a:ext cx="10363200" cy="633421"/>
          </a:xfrm>
          <a:prstGeom prst="rect">
            <a:avLst/>
          </a:prstGeom>
        </p:spPr>
        <p:txBody>
          <a:bodyPr wrap="square">
            <a:noAutofit/>
          </a:bodyPr>
          <a:lstStyle>
            <a:lvl1pPr>
              <a:defRPr spc="0">
                <a:solidFill>
                  <a:schemeClr val="bg1"/>
                </a:solidFill>
                <a:latin typeface="Arial Narrow" panose="020B0606020202030204" pitchFamily="34" charset="0"/>
              </a:defRPr>
            </a:lvl1pPr>
          </a:lstStyle>
          <a:p>
            <a:r>
              <a:rPr lang="en-US"/>
              <a:t>Click to edit Master title style</a:t>
            </a:r>
          </a:p>
        </p:txBody>
      </p:sp>
      <p:sp>
        <p:nvSpPr>
          <p:cNvPr id="5" name="Slide Number Placeholder 4"/>
          <p:cNvSpPr>
            <a:spLocks noGrp="1"/>
          </p:cNvSpPr>
          <p:nvPr>
            <p:ph type="sldNum" sz="quarter" idx="12"/>
          </p:nvPr>
        </p:nvSpPr>
        <p:spPr/>
        <p:txBody>
          <a:bodyPr/>
          <a:lstStyle/>
          <a:p>
            <a:fld id="{EF03F2D8-09E8-4F65-B5E4-919B7BA10877}" type="slidenum">
              <a:rPr lang="en-US" smtClean="0"/>
              <a:pPr/>
              <a:t>‹#›</a:t>
            </a:fld>
            <a:endParaRPr lang="en-US"/>
          </a:p>
        </p:txBody>
      </p:sp>
      <p:sp>
        <p:nvSpPr>
          <p:cNvPr id="6" name="Text Placeholder 5">
            <a:extLst>
              <a:ext uri="{FF2B5EF4-FFF2-40B4-BE49-F238E27FC236}">
                <a16:creationId xmlns:a16="http://schemas.microsoft.com/office/drawing/2014/main" id="{7E5B6FEA-0F24-4E57-986A-DF7D1B02FC83}"/>
              </a:ext>
            </a:extLst>
          </p:cNvPr>
          <p:cNvSpPr>
            <a:spLocks noGrp="1"/>
          </p:cNvSpPr>
          <p:nvPr>
            <p:ph type="body" sz="quarter" idx="11"/>
          </p:nvPr>
        </p:nvSpPr>
        <p:spPr>
          <a:xfrm>
            <a:off x="614361" y="1077956"/>
            <a:ext cx="10358439" cy="338667"/>
          </a:xfrm>
          <a:prstGeom prst="rect">
            <a:avLst/>
          </a:prstGeom>
        </p:spPr>
        <p:txBody>
          <a:bodyPr lIns="0" tIns="0" rIns="0" bIns="0">
            <a:noAutofit/>
          </a:bodyPr>
          <a:lstStyle>
            <a:lvl1pPr>
              <a:defRPr sz="2667">
                <a:solidFill>
                  <a:schemeClr val="accent1"/>
                </a:solidFill>
                <a:latin typeface="Arial Narrow" panose="020B0606020202030204" pitchFamily="34" charset="0"/>
              </a:defRPr>
            </a:lvl1pPr>
          </a:lstStyle>
          <a:p>
            <a:pPr lvl="0"/>
            <a:r>
              <a:rPr lang="en-US"/>
              <a:t>Click to edit Master text styles</a:t>
            </a:r>
          </a:p>
        </p:txBody>
      </p:sp>
    </p:spTree>
    <p:extLst>
      <p:ext uri="{BB962C8B-B14F-4D97-AF65-F5344CB8AC3E}">
        <p14:creationId xmlns:p14="http://schemas.microsoft.com/office/powerpoint/2010/main" val="327484951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Blue (Big)">
    <p:spTree>
      <p:nvGrpSpPr>
        <p:cNvPr id="1" name=""/>
        <p:cNvGrpSpPr/>
        <p:nvPr/>
      </p:nvGrpSpPr>
      <p:grpSpPr>
        <a:xfrm>
          <a:off x="0" y="0"/>
          <a:ext cx="0" cy="0"/>
          <a:chOff x="0" y="0"/>
          <a:chExt cx="0" cy="0"/>
        </a:xfrm>
      </p:grpSpPr>
      <p:sp>
        <p:nvSpPr>
          <p:cNvPr id="43" name="Slide Number Placeholder 42">
            <a:extLst>
              <a:ext uri="{FF2B5EF4-FFF2-40B4-BE49-F238E27FC236}">
                <a16:creationId xmlns:a16="http://schemas.microsoft.com/office/drawing/2014/main" id="{82B307D7-81CA-C84B-9479-AB05E83A8C7B}"/>
              </a:ext>
            </a:extLst>
          </p:cNvPr>
          <p:cNvSpPr>
            <a:spLocks noGrp="1"/>
          </p:cNvSpPr>
          <p:nvPr>
            <p:ph type="sldNum" sz="quarter" idx="16"/>
          </p:nvPr>
        </p:nvSpPr>
        <p:spPr/>
        <p:txBody>
          <a:bodyPr/>
          <a:lstStyle/>
          <a:p>
            <a:fld id="{EF03F2D8-09E8-4F65-B5E4-919B7BA10877}" type="slidenum">
              <a:rPr lang="en-US" smtClean="0"/>
              <a:pPr/>
              <a:t>‹#›</a:t>
            </a:fld>
            <a:endParaRPr lang="en-US"/>
          </a:p>
        </p:txBody>
      </p:sp>
      <p:sp>
        <p:nvSpPr>
          <p:cNvPr id="21" name="Title 1">
            <a:extLst>
              <a:ext uri="{FF2B5EF4-FFF2-40B4-BE49-F238E27FC236}">
                <a16:creationId xmlns:a16="http://schemas.microsoft.com/office/drawing/2014/main" id="{B755A0BF-98B2-954D-B712-7294D8AB3F50}"/>
              </a:ext>
            </a:extLst>
          </p:cNvPr>
          <p:cNvSpPr>
            <a:spLocks noGrp="1"/>
          </p:cNvSpPr>
          <p:nvPr>
            <p:ph type="title"/>
          </p:nvPr>
        </p:nvSpPr>
        <p:spPr>
          <a:xfrm>
            <a:off x="609600" y="363068"/>
            <a:ext cx="10363200" cy="627864"/>
          </a:xfrm>
          <a:prstGeom prst="rect">
            <a:avLst/>
          </a:prstGeom>
        </p:spPr>
        <p:txBody>
          <a:bodyPr/>
          <a:lstStyle>
            <a:lvl1pPr>
              <a:defRPr spc="0" baseline="0">
                <a:latin typeface="Arial Narrow" panose="020B0606020202030204" pitchFamily="34" charset="0"/>
              </a:defRPr>
            </a:lvl1pPr>
          </a:lstStyle>
          <a:p>
            <a:r>
              <a:rPr lang="en-US"/>
              <a:t>Click to edit Master title style</a:t>
            </a:r>
          </a:p>
        </p:txBody>
      </p:sp>
      <p:sp>
        <p:nvSpPr>
          <p:cNvPr id="12" name="Picture Placeholder 11">
            <a:extLst>
              <a:ext uri="{FF2B5EF4-FFF2-40B4-BE49-F238E27FC236}">
                <a16:creationId xmlns:a16="http://schemas.microsoft.com/office/drawing/2014/main" id="{B63AA643-FF70-474B-A2C3-6A6294B6438F}"/>
              </a:ext>
            </a:extLst>
          </p:cNvPr>
          <p:cNvSpPr>
            <a:spLocks noGrp="1"/>
          </p:cNvSpPr>
          <p:nvPr>
            <p:ph type="pic" sz="quarter" idx="17" hasCustomPrompt="1"/>
          </p:nvPr>
        </p:nvSpPr>
        <p:spPr>
          <a:xfrm>
            <a:off x="6210872" y="1602317"/>
            <a:ext cx="5981128" cy="4815416"/>
          </a:xfrm>
          <a:custGeom>
            <a:avLst/>
            <a:gdLst>
              <a:gd name="connsiteX0" fmla="*/ 1214034 w 4485846"/>
              <a:gd name="connsiteY0" fmla="*/ 0 h 3611562"/>
              <a:gd name="connsiteX1" fmla="*/ 4485846 w 4485846"/>
              <a:gd name="connsiteY1" fmla="*/ 0 h 3611562"/>
              <a:gd name="connsiteX2" fmla="*/ 4485846 w 4485846"/>
              <a:gd name="connsiteY2" fmla="*/ 3611562 h 3611562"/>
              <a:gd name="connsiteX3" fmla="*/ 0 w 4485846"/>
              <a:gd name="connsiteY3" fmla="*/ 3611562 h 3611562"/>
            </a:gdLst>
            <a:ahLst/>
            <a:cxnLst>
              <a:cxn ang="0">
                <a:pos x="connsiteX0" y="connsiteY0"/>
              </a:cxn>
              <a:cxn ang="0">
                <a:pos x="connsiteX1" y="connsiteY1"/>
              </a:cxn>
              <a:cxn ang="0">
                <a:pos x="connsiteX2" y="connsiteY2"/>
              </a:cxn>
              <a:cxn ang="0">
                <a:pos x="connsiteX3" y="connsiteY3"/>
              </a:cxn>
            </a:cxnLst>
            <a:rect l="l" t="t" r="r" b="b"/>
            <a:pathLst>
              <a:path w="4485846" h="3611562">
                <a:moveTo>
                  <a:pt x="1214034" y="0"/>
                </a:moveTo>
                <a:lnTo>
                  <a:pt x="4485846" y="0"/>
                </a:lnTo>
                <a:lnTo>
                  <a:pt x="4485846" y="3611562"/>
                </a:lnTo>
                <a:lnTo>
                  <a:pt x="0" y="3611562"/>
                </a:lnTo>
                <a:close/>
              </a:path>
            </a:pathLst>
          </a:custGeom>
          <a:solidFill>
            <a:schemeClr val="accent6">
              <a:alpha val="30000"/>
            </a:schemeClr>
          </a:solidFill>
        </p:spPr>
        <p:txBody>
          <a:bodyPr wrap="square" tIns="914400" bIns="0" anchor="ctr" anchorCtr="0">
            <a:noAutofit/>
          </a:bodyPr>
          <a:lstStyle>
            <a:lvl1pPr marL="0" marR="0" indent="0" algn="ctr" defTabSz="1219170" rtl="0" eaLnBrk="1" fontAlgn="auto" latinLnBrk="0" hangingPunct="1">
              <a:lnSpc>
                <a:spcPct val="100000"/>
              </a:lnSpc>
              <a:spcBef>
                <a:spcPts val="267"/>
              </a:spcBef>
              <a:spcAft>
                <a:spcPts val="0"/>
              </a:spcAft>
              <a:buClrTx/>
              <a:buSzTx/>
              <a:buFont typeface="Arial" panose="020B0604020202020204" pitchFamily="34" charset="0"/>
              <a:buNone/>
              <a:tabLst/>
              <a:defRPr sz="1200" i="1">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16" name="Text Placeholder 5">
            <a:extLst>
              <a:ext uri="{FF2B5EF4-FFF2-40B4-BE49-F238E27FC236}">
                <a16:creationId xmlns:a16="http://schemas.microsoft.com/office/drawing/2014/main" id="{2A1CB4A8-3493-4076-859C-283C7C6A949F}"/>
              </a:ext>
            </a:extLst>
          </p:cNvPr>
          <p:cNvSpPr>
            <a:spLocks noGrp="1"/>
          </p:cNvSpPr>
          <p:nvPr>
            <p:ph type="body" sz="quarter" idx="11"/>
          </p:nvPr>
        </p:nvSpPr>
        <p:spPr>
          <a:xfrm>
            <a:off x="614361" y="1077956"/>
            <a:ext cx="10363200" cy="338667"/>
          </a:xfrm>
          <a:prstGeom prst="rect">
            <a:avLst/>
          </a:prstGeom>
        </p:spPr>
        <p:txBody>
          <a:bodyPr lIns="0" tIns="0" rIns="0" bIns="0">
            <a:noAutofit/>
          </a:bodyPr>
          <a:lstStyle>
            <a:lvl1pPr>
              <a:defRPr sz="2667">
                <a:solidFill>
                  <a:schemeClr val="accent1"/>
                </a:solidFill>
                <a:latin typeface="Arial Narrow" panose="020B0606020202030204" pitchFamily="34" charset="0"/>
              </a:defRPr>
            </a:lvl1pPr>
          </a:lstStyle>
          <a:p>
            <a:pPr lvl="0"/>
            <a:r>
              <a:rPr lang="en-US"/>
              <a:t>Click to edit Master text styles</a:t>
            </a:r>
          </a:p>
        </p:txBody>
      </p:sp>
      <p:sp>
        <p:nvSpPr>
          <p:cNvPr id="5" name="Text Placeholder 4">
            <a:extLst>
              <a:ext uri="{FF2B5EF4-FFF2-40B4-BE49-F238E27FC236}">
                <a16:creationId xmlns:a16="http://schemas.microsoft.com/office/drawing/2014/main" id="{38774CAE-C229-4FE4-B82D-33C4F3F5A4C1}"/>
              </a:ext>
            </a:extLst>
          </p:cNvPr>
          <p:cNvSpPr>
            <a:spLocks noGrp="1"/>
          </p:cNvSpPr>
          <p:nvPr>
            <p:ph type="body" sz="quarter" idx="18"/>
          </p:nvPr>
        </p:nvSpPr>
        <p:spPr>
          <a:xfrm>
            <a:off x="609601" y="1843618"/>
            <a:ext cx="5372100" cy="4339167"/>
          </a:xfrm>
          <a:prstGeom prst="rect">
            <a:avLst/>
          </a:prstGeom>
        </p:spPr>
        <p:txBody>
          <a:bodyPr>
            <a:noAutofit/>
          </a:bodyPr>
          <a:lstStyle>
            <a:lvl1pPr marL="230712" indent="-230712">
              <a:spcAft>
                <a:spcPts val="1600"/>
              </a:spcAft>
              <a:buFont typeface="Wingdings" pitchFamily="2" charset="2"/>
              <a:buChar char="§"/>
              <a:defRPr sz="1867" b="1">
                <a:solidFill>
                  <a:schemeClr val="accent2"/>
                </a:solidFill>
                <a:latin typeface="+mn-lt"/>
              </a:defRPr>
            </a:lvl1pPr>
            <a:lvl2pPr marL="230712" indent="-230712">
              <a:spcAft>
                <a:spcPts val="1600"/>
              </a:spcAft>
              <a:buFont typeface="Arial" panose="020B0604020202020204" pitchFamily="34" charset="0"/>
              <a:buChar char="•"/>
              <a:defRPr sz="1867" b="0">
                <a:solidFill>
                  <a:schemeClr val="bg1"/>
                </a:solidFill>
              </a:defRPr>
            </a:lvl2pPr>
            <a:lvl3pPr marL="230712" indent="-230712">
              <a:spcAft>
                <a:spcPts val="1600"/>
              </a:spcAft>
              <a:buFont typeface="Arial" panose="020B0604020202020204" pitchFamily="34" charset="0"/>
              <a:buChar char="•"/>
              <a:defRPr sz="1867" b="0">
                <a:solidFill>
                  <a:schemeClr val="bg1"/>
                </a:solidFill>
              </a:defRPr>
            </a:lvl3pPr>
            <a:lvl4pPr marL="230712" indent="-230712">
              <a:spcAft>
                <a:spcPts val="1600"/>
              </a:spcAft>
              <a:buFont typeface="Arial" panose="020B0604020202020204" pitchFamily="34" charset="0"/>
              <a:buChar char="•"/>
              <a:defRPr sz="1867" b="0">
                <a:solidFill>
                  <a:schemeClr val="bg1"/>
                </a:solidFill>
              </a:defRPr>
            </a:lvl4pPr>
            <a:lvl5pPr marL="230712" indent="-230712">
              <a:spcAft>
                <a:spcPts val="1600"/>
              </a:spcAft>
              <a:buFont typeface="Arial" panose="020B0604020202020204" pitchFamily="34" charset="0"/>
              <a:buChar char="•"/>
              <a:defRPr sz="1867" b="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414827676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Green (Big)">
    <p:spTree>
      <p:nvGrpSpPr>
        <p:cNvPr id="1" name=""/>
        <p:cNvGrpSpPr/>
        <p:nvPr/>
      </p:nvGrpSpPr>
      <p:grpSpPr>
        <a:xfrm>
          <a:off x="0" y="0"/>
          <a:ext cx="0" cy="0"/>
          <a:chOff x="0" y="0"/>
          <a:chExt cx="0" cy="0"/>
        </a:xfrm>
      </p:grpSpPr>
      <p:sp>
        <p:nvSpPr>
          <p:cNvPr id="43" name="Slide Number Placeholder 42">
            <a:extLst>
              <a:ext uri="{FF2B5EF4-FFF2-40B4-BE49-F238E27FC236}">
                <a16:creationId xmlns:a16="http://schemas.microsoft.com/office/drawing/2014/main" id="{82B307D7-81CA-C84B-9479-AB05E83A8C7B}"/>
              </a:ext>
            </a:extLst>
          </p:cNvPr>
          <p:cNvSpPr>
            <a:spLocks noGrp="1"/>
          </p:cNvSpPr>
          <p:nvPr userDrawn="1">
            <p:ph type="sldNum" sz="quarter" idx="16"/>
          </p:nvPr>
        </p:nvSpPr>
        <p:spPr/>
        <p:txBody>
          <a:bodyPr>
            <a:noAutofit/>
          </a:bodyPr>
          <a:lstStyle/>
          <a:p>
            <a:fld id="{EF03F2D8-09E8-4F65-B5E4-919B7BA10877}" type="slidenum">
              <a:rPr lang="en-US" smtClean="0"/>
              <a:pPr/>
              <a:t>‹#›</a:t>
            </a:fld>
            <a:endParaRPr lang="en-US"/>
          </a:p>
        </p:txBody>
      </p:sp>
      <p:sp>
        <p:nvSpPr>
          <p:cNvPr id="21" name="Title 1">
            <a:extLst>
              <a:ext uri="{FF2B5EF4-FFF2-40B4-BE49-F238E27FC236}">
                <a16:creationId xmlns:a16="http://schemas.microsoft.com/office/drawing/2014/main" id="{B755A0BF-98B2-954D-B712-7294D8AB3F50}"/>
              </a:ext>
            </a:extLst>
          </p:cNvPr>
          <p:cNvSpPr>
            <a:spLocks noGrp="1"/>
          </p:cNvSpPr>
          <p:nvPr userDrawn="1">
            <p:ph type="title"/>
          </p:nvPr>
        </p:nvSpPr>
        <p:spPr>
          <a:xfrm>
            <a:off x="609600" y="363068"/>
            <a:ext cx="10363200" cy="627864"/>
          </a:xfrm>
          <a:prstGeom prst="rect">
            <a:avLst/>
          </a:prstGeom>
        </p:spPr>
        <p:txBody>
          <a:bodyPr>
            <a:noAutofit/>
          </a:bodyPr>
          <a:lstStyle>
            <a:lvl1pPr>
              <a:defRPr spc="0" baseline="0">
                <a:latin typeface="Arial Narrow" panose="020B0606020202030204" pitchFamily="34" charset="0"/>
              </a:defRPr>
            </a:lvl1pPr>
          </a:lstStyle>
          <a:p>
            <a:r>
              <a:rPr lang="en-US"/>
              <a:t>Click to edit Master title style</a:t>
            </a:r>
          </a:p>
        </p:txBody>
      </p:sp>
      <p:sp>
        <p:nvSpPr>
          <p:cNvPr id="12" name="Picture Placeholder 11">
            <a:extLst>
              <a:ext uri="{FF2B5EF4-FFF2-40B4-BE49-F238E27FC236}">
                <a16:creationId xmlns:a16="http://schemas.microsoft.com/office/drawing/2014/main" id="{B63AA643-FF70-474B-A2C3-6A6294B6438F}"/>
              </a:ext>
            </a:extLst>
          </p:cNvPr>
          <p:cNvSpPr>
            <a:spLocks noGrp="1"/>
          </p:cNvSpPr>
          <p:nvPr userDrawn="1">
            <p:ph type="pic" sz="quarter" idx="17" hasCustomPrompt="1"/>
          </p:nvPr>
        </p:nvSpPr>
        <p:spPr>
          <a:xfrm>
            <a:off x="6210872" y="1602317"/>
            <a:ext cx="5981128" cy="4815416"/>
          </a:xfrm>
          <a:custGeom>
            <a:avLst/>
            <a:gdLst>
              <a:gd name="connsiteX0" fmla="*/ 1214034 w 4485846"/>
              <a:gd name="connsiteY0" fmla="*/ 0 h 3611562"/>
              <a:gd name="connsiteX1" fmla="*/ 4485846 w 4485846"/>
              <a:gd name="connsiteY1" fmla="*/ 0 h 3611562"/>
              <a:gd name="connsiteX2" fmla="*/ 4485846 w 4485846"/>
              <a:gd name="connsiteY2" fmla="*/ 3611562 h 3611562"/>
              <a:gd name="connsiteX3" fmla="*/ 0 w 4485846"/>
              <a:gd name="connsiteY3" fmla="*/ 3611562 h 3611562"/>
            </a:gdLst>
            <a:ahLst/>
            <a:cxnLst>
              <a:cxn ang="0">
                <a:pos x="connsiteX0" y="connsiteY0"/>
              </a:cxn>
              <a:cxn ang="0">
                <a:pos x="connsiteX1" y="connsiteY1"/>
              </a:cxn>
              <a:cxn ang="0">
                <a:pos x="connsiteX2" y="connsiteY2"/>
              </a:cxn>
              <a:cxn ang="0">
                <a:pos x="connsiteX3" y="connsiteY3"/>
              </a:cxn>
            </a:cxnLst>
            <a:rect l="l" t="t" r="r" b="b"/>
            <a:pathLst>
              <a:path w="4485846" h="3611562">
                <a:moveTo>
                  <a:pt x="1214034" y="0"/>
                </a:moveTo>
                <a:lnTo>
                  <a:pt x="4485846" y="0"/>
                </a:lnTo>
                <a:lnTo>
                  <a:pt x="4485846" y="3611562"/>
                </a:lnTo>
                <a:lnTo>
                  <a:pt x="0" y="3611562"/>
                </a:lnTo>
                <a:close/>
              </a:path>
            </a:pathLst>
          </a:custGeom>
          <a:solidFill>
            <a:schemeClr val="accent6">
              <a:alpha val="30000"/>
            </a:schemeClr>
          </a:solidFill>
        </p:spPr>
        <p:txBody>
          <a:bodyPr wrap="square" tIns="914400" bIns="0" anchor="ctr" anchorCtr="0">
            <a:noAutofit/>
          </a:bodyPr>
          <a:lstStyle>
            <a:lvl1pPr marL="0" marR="0" indent="0" algn="ctr" defTabSz="1219170" rtl="0" eaLnBrk="1" fontAlgn="auto" latinLnBrk="0" hangingPunct="1">
              <a:lnSpc>
                <a:spcPct val="100000"/>
              </a:lnSpc>
              <a:spcBef>
                <a:spcPts val="267"/>
              </a:spcBef>
              <a:spcAft>
                <a:spcPts val="0"/>
              </a:spcAft>
              <a:buClrTx/>
              <a:buSzTx/>
              <a:buFont typeface="Arial" panose="020B0604020202020204" pitchFamily="34" charset="0"/>
              <a:buNone/>
              <a:tabLst/>
              <a:defRPr sz="1200" i="1">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16" name="Text Placeholder 5">
            <a:extLst>
              <a:ext uri="{FF2B5EF4-FFF2-40B4-BE49-F238E27FC236}">
                <a16:creationId xmlns:a16="http://schemas.microsoft.com/office/drawing/2014/main" id="{2A1CB4A8-3493-4076-859C-283C7C6A949F}"/>
              </a:ext>
            </a:extLst>
          </p:cNvPr>
          <p:cNvSpPr>
            <a:spLocks noGrp="1"/>
          </p:cNvSpPr>
          <p:nvPr userDrawn="1">
            <p:ph type="body" sz="quarter" idx="11"/>
          </p:nvPr>
        </p:nvSpPr>
        <p:spPr>
          <a:xfrm>
            <a:off x="614361" y="1077956"/>
            <a:ext cx="10363200" cy="338667"/>
          </a:xfrm>
          <a:prstGeom prst="rect">
            <a:avLst/>
          </a:prstGeom>
        </p:spPr>
        <p:txBody>
          <a:bodyPr lIns="0" tIns="0" rIns="0" bIns="0">
            <a:noAutofit/>
          </a:bodyPr>
          <a:lstStyle>
            <a:lvl1pPr>
              <a:defRPr sz="2667">
                <a:solidFill>
                  <a:schemeClr val="accent1"/>
                </a:solidFill>
                <a:latin typeface="Arial Narrow" panose="020B0606020202030204" pitchFamily="34" charset="0"/>
              </a:defRPr>
            </a:lvl1pPr>
          </a:lstStyle>
          <a:p>
            <a:pPr lvl="0"/>
            <a:r>
              <a:rPr lang="en-US"/>
              <a:t>Click to edit Master text styles</a:t>
            </a:r>
          </a:p>
        </p:txBody>
      </p:sp>
      <p:sp>
        <p:nvSpPr>
          <p:cNvPr id="10" name="Text Placeholder 4">
            <a:extLst>
              <a:ext uri="{FF2B5EF4-FFF2-40B4-BE49-F238E27FC236}">
                <a16:creationId xmlns:a16="http://schemas.microsoft.com/office/drawing/2014/main" id="{6BE580F0-E779-4B21-A2DF-D49CC21C9534}"/>
              </a:ext>
            </a:extLst>
          </p:cNvPr>
          <p:cNvSpPr>
            <a:spLocks noGrp="1"/>
          </p:cNvSpPr>
          <p:nvPr>
            <p:ph type="body" sz="quarter" idx="18"/>
          </p:nvPr>
        </p:nvSpPr>
        <p:spPr>
          <a:xfrm>
            <a:off x="609601" y="1843618"/>
            <a:ext cx="5372100" cy="4339167"/>
          </a:xfrm>
          <a:prstGeom prst="rect">
            <a:avLst/>
          </a:prstGeom>
        </p:spPr>
        <p:txBody>
          <a:bodyPr>
            <a:noAutofit/>
          </a:bodyPr>
          <a:lstStyle>
            <a:lvl1pPr marL="230712" indent="-230712">
              <a:spcAft>
                <a:spcPts val="1600"/>
              </a:spcAft>
              <a:buFont typeface="Wingdings" pitchFamily="2" charset="2"/>
              <a:buChar char="§"/>
              <a:defRPr sz="1867" b="1">
                <a:solidFill>
                  <a:schemeClr val="accent1"/>
                </a:solidFill>
                <a:latin typeface="+mn-lt"/>
              </a:defRPr>
            </a:lvl1pPr>
            <a:lvl2pPr marL="230712" indent="-230712">
              <a:spcAft>
                <a:spcPts val="1600"/>
              </a:spcAft>
              <a:buFont typeface="Arial" panose="020B0604020202020204" pitchFamily="34" charset="0"/>
              <a:buChar char="•"/>
              <a:defRPr sz="1867" b="0">
                <a:solidFill>
                  <a:schemeClr val="bg1"/>
                </a:solidFill>
              </a:defRPr>
            </a:lvl2pPr>
            <a:lvl3pPr marL="230712" indent="-230712">
              <a:spcAft>
                <a:spcPts val="1600"/>
              </a:spcAft>
              <a:buFont typeface="Arial" panose="020B0604020202020204" pitchFamily="34" charset="0"/>
              <a:buChar char="•"/>
              <a:defRPr sz="1867" b="0">
                <a:solidFill>
                  <a:schemeClr val="bg1"/>
                </a:solidFill>
              </a:defRPr>
            </a:lvl3pPr>
            <a:lvl4pPr marL="230712" indent="-230712">
              <a:spcAft>
                <a:spcPts val="1600"/>
              </a:spcAft>
              <a:buFont typeface="Arial" panose="020B0604020202020204" pitchFamily="34" charset="0"/>
              <a:buChar char="•"/>
              <a:defRPr sz="1867" b="0">
                <a:solidFill>
                  <a:schemeClr val="bg1"/>
                </a:solidFill>
              </a:defRPr>
            </a:lvl4pPr>
            <a:lvl5pPr marL="230712" indent="-230712">
              <a:spcAft>
                <a:spcPts val="1600"/>
              </a:spcAft>
              <a:buFont typeface="Arial" panose="020B0604020202020204" pitchFamily="34" charset="0"/>
              <a:buChar char="•"/>
              <a:defRPr sz="1867" b="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74414963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Yellow (Big)">
    <p:spTree>
      <p:nvGrpSpPr>
        <p:cNvPr id="1" name=""/>
        <p:cNvGrpSpPr/>
        <p:nvPr/>
      </p:nvGrpSpPr>
      <p:grpSpPr>
        <a:xfrm>
          <a:off x="0" y="0"/>
          <a:ext cx="0" cy="0"/>
          <a:chOff x="0" y="0"/>
          <a:chExt cx="0" cy="0"/>
        </a:xfrm>
      </p:grpSpPr>
      <p:sp>
        <p:nvSpPr>
          <p:cNvPr id="43" name="Slide Number Placeholder 42">
            <a:extLst>
              <a:ext uri="{FF2B5EF4-FFF2-40B4-BE49-F238E27FC236}">
                <a16:creationId xmlns:a16="http://schemas.microsoft.com/office/drawing/2014/main" id="{82B307D7-81CA-C84B-9479-AB05E83A8C7B}"/>
              </a:ext>
            </a:extLst>
          </p:cNvPr>
          <p:cNvSpPr>
            <a:spLocks noGrp="1"/>
          </p:cNvSpPr>
          <p:nvPr userDrawn="1">
            <p:ph type="sldNum" sz="quarter" idx="16"/>
          </p:nvPr>
        </p:nvSpPr>
        <p:spPr/>
        <p:txBody>
          <a:bodyPr>
            <a:noAutofit/>
          </a:bodyPr>
          <a:lstStyle/>
          <a:p>
            <a:fld id="{EF03F2D8-09E8-4F65-B5E4-919B7BA10877}" type="slidenum">
              <a:rPr lang="en-US" smtClean="0"/>
              <a:pPr/>
              <a:t>‹#›</a:t>
            </a:fld>
            <a:endParaRPr lang="en-US"/>
          </a:p>
        </p:txBody>
      </p:sp>
      <p:sp>
        <p:nvSpPr>
          <p:cNvPr id="21" name="Title 1">
            <a:extLst>
              <a:ext uri="{FF2B5EF4-FFF2-40B4-BE49-F238E27FC236}">
                <a16:creationId xmlns:a16="http://schemas.microsoft.com/office/drawing/2014/main" id="{B755A0BF-98B2-954D-B712-7294D8AB3F50}"/>
              </a:ext>
            </a:extLst>
          </p:cNvPr>
          <p:cNvSpPr>
            <a:spLocks noGrp="1"/>
          </p:cNvSpPr>
          <p:nvPr userDrawn="1">
            <p:ph type="title"/>
          </p:nvPr>
        </p:nvSpPr>
        <p:spPr>
          <a:xfrm>
            <a:off x="609600" y="363068"/>
            <a:ext cx="10363200" cy="627864"/>
          </a:xfrm>
          <a:prstGeom prst="rect">
            <a:avLst/>
          </a:prstGeom>
        </p:spPr>
        <p:txBody>
          <a:bodyPr>
            <a:noAutofit/>
          </a:bodyPr>
          <a:lstStyle>
            <a:lvl1pPr>
              <a:defRPr spc="0" baseline="0">
                <a:latin typeface="Arial Narrow" panose="020B0606020202030204" pitchFamily="34" charset="0"/>
              </a:defRPr>
            </a:lvl1pPr>
          </a:lstStyle>
          <a:p>
            <a:r>
              <a:rPr lang="en-US"/>
              <a:t>Click to edit Master title style</a:t>
            </a:r>
          </a:p>
        </p:txBody>
      </p:sp>
      <p:sp>
        <p:nvSpPr>
          <p:cNvPr id="12" name="Picture Placeholder 11">
            <a:extLst>
              <a:ext uri="{FF2B5EF4-FFF2-40B4-BE49-F238E27FC236}">
                <a16:creationId xmlns:a16="http://schemas.microsoft.com/office/drawing/2014/main" id="{B63AA643-FF70-474B-A2C3-6A6294B6438F}"/>
              </a:ext>
            </a:extLst>
          </p:cNvPr>
          <p:cNvSpPr>
            <a:spLocks noGrp="1"/>
          </p:cNvSpPr>
          <p:nvPr userDrawn="1">
            <p:ph type="pic" sz="quarter" idx="17" hasCustomPrompt="1"/>
          </p:nvPr>
        </p:nvSpPr>
        <p:spPr>
          <a:xfrm>
            <a:off x="6210872" y="1602317"/>
            <a:ext cx="5981128" cy="4815416"/>
          </a:xfrm>
          <a:custGeom>
            <a:avLst/>
            <a:gdLst>
              <a:gd name="connsiteX0" fmla="*/ 1214034 w 4485846"/>
              <a:gd name="connsiteY0" fmla="*/ 0 h 3611562"/>
              <a:gd name="connsiteX1" fmla="*/ 4485846 w 4485846"/>
              <a:gd name="connsiteY1" fmla="*/ 0 h 3611562"/>
              <a:gd name="connsiteX2" fmla="*/ 4485846 w 4485846"/>
              <a:gd name="connsiteY2" fmla="*/ 3611562 h 3611562"/>
              <a:gd name="connsiteX3" fmla="*/ 0 w 4485846"/>
              <a:gd name="connsiteY3" fmla="*/ 3611562 h 3611562"/>
            </a:gdLst>
            <a:ahLst/>
            <a:cxnLst>
              <a:cxn ang="0">
                <a:pos x="connsiteX0" y="connsiteY0"/>
              </a:cxn>
              <a:cxn ang="0">
                <a:pos x="connsiteX1" y="connsiteY1"/>
              </a:cxn>
              <a:cxn ang="0">
                <a:pos x="connsiteX2" y="connsiteY2"/>
              </a:cxn>
              <a:cxn ang="0">
                <a:pos x="connsiteX3" y="connsiteY3"/>
              </a:cxn>
            </a:cxnLst>
            <a:rect l="l" t="t" r="r" b="b"/>
            <a:pathLst>
              <a:path w="4485846" h="3611562">
                <a:moveTo>
                  <a:pt x="1214034" y="0"/>
                </a:moveTo>
                <a:lnTo>
                  <a:pt x="4485846" y="0"/>
                </a:lnTo>
                <a:lnTo>
                  <a:pt x="4485846" y="3611562"/>
                </a:lnTo>
                <a:lnTo>
                  <a:pt x="0" y="3611562"/>
                </a:lnTo>
                <a:close/>
              </a:path>
            </a:pathLst>
          </a:custGeom>
          <a:solidFill>
            <a:schemeClr val="accent6">
              <a:alpha val="30000"/>
            </a:schemeClr>
          </a:solidFill>
        </p:spPr>
        <p:txBody>
          <a:bodyPr wrap="square" tIns="914400" bIns="0" anchor="ctr" anchorCtr="0">
            <a:noAutofit/>
          </a:bodyPr>
          <a:lstStyle>
            <a:lvl1pPr marL="0" marR="0" indent="0" algn="ctr" defTabSz="1219170" rtl="0" eaLnBrk="1" fontAlgn="auto" latinLnBrk="0" hangingPunct="1">
              <a:lnSpc>
                <a:spcPct val="100000"/>
              </a:lnSpc>
              <a:spcBef>
                <a:spcPts val="267"/>
              </a:spcBef>
              <a:spcAft>
                <a:spcPts val="0"/>
              </a:spcAft>
              <a:buClrTx/>
              <a:buSzTx/>
              <a:buFont typeface="Arial" panose="020B0604020202020204" pitchFamily="34" charset="0"/>
              <a:buNone/>
              <a:tabLst/>
              <a:defRPr sz="1200" i="1">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16" name="Text Placeholder 5">
            <a:extLst>
              <a:ext uri="{FF2B5EF4-FFF2-40B4-BE49-F238E27FC236}">
                <a16:creationId xmlns:a16="http://schemas.microsoft.com/office/drawing/2014/main" id="{2A1CB4A8-3493-4076-859C-283C7C6A949F}"/>
              </a:ext>
            </a:extLst>
          </p:cNvPr>
          <p:cNvSpPr>
            <a:spLocks noGrp="1"/>
          </p:cNvSpPr>
          <p:nvPr userDrawn="1">
            <p:ph type="body" sz="quarter" idx="11"/>
          </p:nvPr>
        </p:nvSpPr>
        <p:spPr>
          <a:xfrm>
            <a:off x="614361" y="1077956"/>
            <a:ext cx="10363200" cy="338667"/>
          </a:xfrm>
          <a:prstGeom prst="rect">
            <a:avLst/>
          </a:prstGeom>
        </p:spPr>
        <p:txBody>
          <a:bodyPr lIns="0" tIns="0" rIns="0" bIns="0">
            <a:noAutofit/>
          </a:bodyPr>
          <a:lstStyle>
            <a:lvl1pPr>
              <a:defRPr sz="2667">
                <a:solidFill>
                  <a:schemeClr val="accent1"/>
                </a:solidFill>
                <a:latin typeface="Arial Narrow" panose="020B0606020202030204" pitchFamily="34" charset="0"/>
              </a:defRPr>
            </a:lvl1pPr>
          </a:lstStyle>
          <a:p>
            <a:pPr lvl="0"/>
            <a:r>
              <a:rPr lang="en-US"/>
              <a:t>Click to edit Master text styles</a:t>
            </a:r>
          </a:p>
        </p:txBody>
      </p:sp>
      <p:sp>
        <p:nvSpPr>
          <p:cNvPr id="10" name="Text Placeholder 4">
            <a:extLst>
              <a:ext uri="{FF2B5EF4-FFF2-40B4-BE49-F238E27FC236}">
                <a16:creationId xmlns:a16="http://schemas.microsoft.com/office/drawing/2014/main" id="{860E53FC-294C-43BB-8984-0F9F13D94C35}"/>
              </a:ext>
            </a:extLst>
          </p:cNvPr>
          <p:cNvSpPr>
            <a:spLocks noGrp="1"/>
          </p:cNvSpPr>
          <p:nvPr>
            <p:ph type="body" sz="quarter" idx="18"/>
          </p:nvPr>
        </p:nvSpPr>
        <p:spPr>
          <a:xfrm>
            <a:off x="609601" y="1843618"/>
            <a:ext cx="5372100" cy="4339167"/>
          </a:xfrm>
          <a:prstGeom prst="rect">
            <a:avLst/>
          </a:prstGeom>
        </p:spPr>
        <p:txBody>
          <a:bodyPr>
            <a:noAutofit/>
          </a:bodyPr>
          <a:lstStyle>
            <a:lvl1pPr marL="230712" indent="-230712">
              <a:spcAft>
                <a:spcPts val="1600"/>
              </a:spcAft>
              <a:buFont typeface="Wingdings" pitchFamily="2" charset="2"/>
              <a:buChar char="§"/>
              <a:defRPr sz="1867" b="1">
                <a:solidFill>
                  <a:schemeClr val="accent3"/>
                </a:solidFill>
                <a:latin typeface="+mn-lt"/>
              </a:defRPr>
            </a:lvl1pPr>
            <a:lvl2pPr marL="230712" indent="-230712">
              <a:spcAft>
                <a:spcPts val="1600"/>
              </a:spcAft>
              <a:buFont typeface="Arial" panose="020B0604020202020204" pitchFamily="34" charset="0"/>
              <a:buChar char="•"/>
              <a:defRPr sz="1867" b="0">
                <a:solidFill>
                  <a:schemeClr val="bg1"/>
                </a:solidFill>
              </a:defRPr>
            </a:lvl2pPr>
            <a:lvl3pPr marL="230712" indent="-230712">
              <a:spcAft>
                <a:spcPts val="1600"/>
              </a:spcAft>
              <a:buFont typeface="Arial" panose="020B0604020202020204" pitchFamily="34" charset="0"/>
              <a:buChar char="•"/>
              <a:defRPr sz="1867" b="0">
                <a:solidFill>
                  <a:schemeClr val="bg1"/>
                </a:solidFill>
              </a:defRPr>
            </a:lvl3pPr>
            <a:lvl4pPr marL="230712" indent="-230712">
              <a:spcAft>
                <a:spcPts val="1600"/>
              </a:spcAft>
              <a:buFont typeface="Arial" panose="020B0604020202020204" pitchFamily="34" charset="0"/>
              <a:buChar char="•"/>
              <a:defRPr sz="1867" b="0">
                <a:solidFill>
                  <a:schemeClr val="bg1"/>
                </a:solidFill>
              </a:defRPr>
            </a:lvl4pPr>
            <a:lvl5pPr marL="230712" indent="-230712">
              <a:spcAft>
                <a:spcPts val="1600"/>
              </a:spcAft>
              <a:buFont typeface="Arial" panose="020B0604020202020204" pitchFamily="34" charset="0"/>
              <a:buChar char="•"/>
              <a:defRPr sz="1867" b="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48287461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noAutofit/>
          </a:bodyPr>
          <a:lstStyle/>
          <a:p>
            <a:fld id="{EF03F2D8-09E8-4F65-B5E4-919B7BA10877}" type="slidenum">
              <a:rPr lang="en-US" smtClean="0"/>
              <a:pPr/>
              <a:t>‹#›</a:t>
            </a:fld>
            <a:endParaRPr lang="en-US"/>
          </a:p>
        </p:txBody>
      </p:sp>
      <p:sp>
        <p:nvSpPr>
          <p:cNvPr id="8" name="Title 1">
            <a:extLst>
              <a:ext uri="{FF2B5EF4-FFF2-40B4-BE49-F238E27FC236}">
                <a16:creationId xmlns:a16="http://schemas.microsoft.com/office/drawing/2014/main" id="{89429205-19AE-4A97-87B8-66B78E2E9201}"/>
              </a:ext>
            </a:extLst>
          </p:cNvPr>
          <p:cNvSpPr>
            <a:spLocks noGrp="1"/>
          </p:cNvSpPr>
          <p:nvPr>
            <p:ph type="title"/>
          </p:nvPr>
        </p:nvSpPr>
        <p:spPr>
          <a:xfrm>
            <a:off x="609600" y="363068"/>
            <a:ext cx="10363200" cy="627864"/>
          </a:xfrm>
          <a:prstGeom prst="rect">
            <a:avLst/>
          </a:prstGeom>
        </p:spPr>
        <p:txBody>
          <a:bodyPr>
            <a:noAutofit/>
          </a:bodyPr>
          <a:lstStyle>
            <a:lvl1pPr>
              <a:defRPr spc="0" baseline="0">
                <a:latin typeface="Arial Narrow" panose="020B0606020202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7CB90945-7AED-4112-B6D1-26508B719911}"/>
              </a:ext>
            </a:extLst>
          </p:cNvPr>
          <p:cNvSpPr>
            <a:spLocks noGrp="1"/>
          </p:cNvSpPr>
          <p:nvPr>
            <p:ph sz="quarter" idx="10"/>
          </p:nvPr>
        </p:nvSpPr>
        <p:spPr>
          <a:xfrm>
            <a:off x="609600" y="1754147"/>
            <a:ext cx="5120640" cy="4476749"/>
          </a:xfrm>
        </p:spPr>
        <p:txBody>
          <a:bodyPr>
            <a:noAutofit/>
          </a:bodyPr>
          <a:lstStyle>
            <a:lvl1pPr>
              <a:defRPr sz="3200">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B3687BCB-45ED-4D39-87FE-DE0B5DB3E640}"/>
              </a:ext>
            </a:extLst>
          </p:cNvPr>
          <p:cNvSpPr>
            <a:spLocks noGrp="1"/>
          </p:cNvSpPr>
          <p:nvPr>
            <p:ph sz="quarter" idx="15"/>
          </p:nvPr>
        </p:nvSpPr>
        <p:spPr>
          <a:xfrm>
            <a:off x="6457952" y="1754147"/>
            <a:ext cx="5120640" cy="4476749"/>
          </a:xfrm>
        </p:spPr>
        <p:txBody>
          <a:bodyPr>
            <a:noAutofit/>
          </a:bodyPr>
          <a:lstStyle>
            <a:lvl1pPr>
              <a:defRPr sz="3200">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185046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A - Text + Image">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id="{681279AC-8C89-A045-BA64-03FF5321E8FE}"/>
              </a:ext>
            </a:extLst>
          </p:cNvPr>
          <p:cNvSpPr>
            <a:spLocks noGrp="1"/>
          </p:cNvSpPr>
          <p:nvPr>
            <p:ph type="pic" sz="quarter" idx="10" hasCustomPrompt="1"/>
          </p:nvPr>
        </p:nvSpPr>
        <p:spPr>
          <a:xfrm>
            <a:off x="5094978" y="0"/>
            <a:ext cx="7097023" cy="6858000"/>
          </a:xfrm>
          <a:custGeom>
            <a:avLst/>
            <a:gdLst>
              <a:gd name="connsiteX0" fmla="*/ 1660105 w 5322767"/>
              <a:gd name="connsiteY0" fmla="*/ 0 h 5143500"/>
              <a:gd name="connsiteX1" fmla="*/ 5322767 w 5322767"/>
              <a:gd name="connsiteY1" fmla="*/ 0 h 5143500"/>
              <a:gd name="connsiteX2" fmla="*/ 5322767 w 5322767"/>
              <a:gd name="connsiteY2" fmla="*/ 5143500 h 5143500"/>
              <a:gd name="connsiteX3" fmla="*/ 0 w 5322767"/>
              <a:gd name="connsiteY3" fmla="*/ 5143500 h 5143500"/>
            </a:gdLst>
            <a:ahLst/>
            <a:cxnLst>
              <a:cxn ang="0">
                <a:pos x="connsiteX0" y="connsiteY0"/>
              </a:cxn>
              <a:cxn ang="0">
                <a:pos x="connsiteX1" y="connsiteY1"/>
              </a:cxn>
              <a:cxn ang="0">
                <a:pos x="connsiteX2" y="connsiteY2"/>
              </a:cxn>
              <a:cxn ang="0">
                <a:pos x="connsiteX3" y="connsiteY3"/>
              </a:cxn>
            </a:cxnLst>
            <a:rect l="l" t="t" r="r" b="b"/>
            <a:pathLst>
              <a:path w="5322767" h="5143500">
                <a:moveTo>
                  <a:pt x="1660105" y="0"/>
                </a:moveTo>
                <a:lnTo>
                  <a:pt x="5322767" y="0"/>
                </a:lnTo>
                <a:lnTo>
                  <a:pt x="5322767" y="5143500"/>
                </a:lnTo>
                <a:lnTo>
                  <a:pt x="0" y="5143500"/>
                </a:lnTo>
                <a:close/>
              </a:path>
            </a:pathLst>
          </a:custGeom>
          <a:solidFill>
            <a:schemeClr val="accent6">
              <a:alpha val="30000"/>
            </a:schemeClr>
          </a:solidFill>
        </p:spPr>
        <p:txBody>
          <a:bodyPr wrap="square" tIns="914400" anchor="ctr">
            <a:noAutofit/>
          </a:bodyPr>
          <a:lstStyle>
            <a:lvl1pPr marL="0" marR="0" indent="0" algn="ctr" defTabSz="1219170" rtl="0" eaLnBrk="1" fontAlgn="auto" latinLnBrk="0" hangingPunct="1">
              <a:lnSpc>
                <a:spcPct val="100000"/>
              </a:lnSpc>
              <a:spcBef>
                <a:spcPts val="267"/>
              </a:spcBef>
              <a:spcAft>
                <a:spcPts val="0"/>
              </a:spcAft>
              <a:buClrTx/>
              <a:buSzTx/>
              <a:buFont typeface="Arial" panose="020B0604020202020204" pitchFamily="34" charset="0"/>
              <a:buNone/>
              <a:tabLst/>
              <a:defRPr sz="1200" i="1">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10" name="Content Placeholder 2">
            <a:extLst>
              <a:ext uri="{FF2B5EF4-FFF2-40B4-BE49-F238E27FC236}">
                <a16:creationId xmlns:a16="http://schemas.microsoft.com/office/drawing/2014/main" id="{2E28562C-933E-4BE6-8E0B-56395D5EB3A1}"/>
              </a:ext>
            </a:extLst>
          </p:cNvPr>
          <p:cNvSpPr>
            <a:spLocks noGrp="1"/>
          </p:cNvSpPr>
          <p:nvPr>
            <p:ph sz="quarter" idx="13"/>
          </p:nvPr>
        </p:nvSpPr>
        <p:spPr>
          <a:xfrm>
            <a:off x="609600" y="1754147"/>
            <a:ext cx="5120640" cy="4476749"/>
          </a:xfrm>
        </p:spPr>
        <p:txBody>
          <a:bodyPr>
            <a:noAutofit/>
          </a:bodyPr>
          <a:lstStyle>
            <a:lvl1pPr>
              <a:defRPr sz="2667">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5C34610E-E938-4CEC-A91A-40DEF7745DB5}"/>
              </a:ext>
            </a:extLst>
          </p:cNvPr>
          <p:cNvSpPr>
            <a:spLocks noGrp="1"/>
          </p:cNvSpPr>
          <p:nvPr>
            <p:ph type="sldNum" sz="quarter" idx="12"/>
          </p:nvPr>
        </p:nvSpPr>
        <p:spPr>
          <a:xfrm>
            <a:off x="187815" y="6521277"/>
            <a:ext cx="329184" cy="163447"/>
          </a:xfrm>
        </p:spPr>
        <p:txBody>
          <a:bodyPr>
            <a:noAutofit/>
          </a:bodyPr>
          <a:lstStyle>
            <a:lvl1pPr>
              <a:defRPr>
                <a:solidFill>
                  <a:schemeClr val="accent5"/>
                </a:solidFill>
              </a:defRPr>
            </a:lvl1pPr>
          </a:lstStyle>
          <a:p>
            <a:fld id="{EF03F2D8-09E8-4F65-B5E4-919B7BA10877}" type="slidenum">
              <a:rPr lang="en-US" smtClean="0"/>
              <a:pPr/>
              <a:t>‹#›</a:t>
            </a:fld>
            <a:endParaRPr lang="en-US"/>
          </a:p>
        </p:txBody>
      </p:sp>
      <p:sp>
        <p:nvSpPr>
          <p:cNvPr id="2" name="Title Placeholder 1">
            <a:extLst>
              <a:ext uri="{FF2B5EF4-FFF2-40B4-BE49-F238E27FC236}">
                <a16:creationId xmlns:a16="http://schemas.microsoft.com/office/drawing/2014/main" id="{01FE22B5-A46A-A8F3-580E-93188DDA011F}"/>
              </a:ext>
            </a:extLst>
          </p:cNvPr>
          <p:cNvSpPr>
            <a:spLocks noGrp="1"/>
          </p:cNvSpPr>
          <p:nvPr>
            <p:ph type="title"/>
          </p:nvPr>
        </p:nvSpPr>
        <p:spPr>
          <a:xfrm>
            <a:off x="609599" y="365760"/>
            <a:ext cx="10363200" cy="633421"/>
          </a:xfrm>
          <a:prstGeom prst="rect">
            <a:avLst/>
          </a:prstGeom>
        </p:spPr>
        <p:txBody>
          <a:bodyPr vert="horz" wrap="square" lIns="0" tIns="0" rIns="0" bIns="0" rtlCol="0" anchor="t" anchorCtr="0">
            <a:noAutofit/>
          </a:bodyPr>
          <a:lstStyle/>
          <a:p>
            <a:r>
              <a:rPr lang="en-US"/>
              <a:t>Click to edit Master title style</a:t>
            </a:r>
          </a:p>
        </p:txBody>
      </p:sp>
      <p:pic>
        <p:nvPicPr>
          <p:cNvPr id="5" name="Picture 4">
            <a:extLst>
              <a:ext uri="{FF2B5EF4-FFF2-40B4-BE49-F238E27FC236}">
                <a16:creationId xmlns:a16="http://schemas.microsoft.com/office/drawing/2014/main" id="{5776D133-AF06-6457-7EA1-D465D80B03C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74413" r="61160"/>
          <a:stretch/>
        </p:blipFill>
        <p:spPr>
          <a:xfrm>
            <a:off x="343313" y="288868"/>
            <a:ext cx="292948" cy="566265"/>
          </a:xfrm>
          <a:prstGeom prst="rect">
            <a:avLst/>
          </a:prstGeom>
        </p:spPr>
      </p:pic>
    </p:spTree>
    <p:extLst>
      <p:ext uri="{BB962C8B-B14F-4D97-AF65-F5344CB8AC3E}">
        <p14:creationId xmlns:p14="http://schemas.microsoft.com/office/powerpoint/2010/main" val="214245165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B - Text +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6096000" y="0"/>
            <a:ext cx="6096000" cy="6858000"/>
          </a:xfrm>
          <a:prstGeom prst="rect">
            <a:avLst/>
          </a:prstGeom>
          <a:solidFill>
            <a:schemeClr val="accent6">
              <a:alpha val="30000"/>
            </a:schemeClr>
          </a:solidFill>
        </p:spPr>
        <p:txBody>
          <a:bodyPr tIns="914400" bIns="0" anchor="ctr" anchorCtr="0">
            <a:noAutofit/>
          </a:bodyPr>
          <a:lstStyle>
            <a:lvl1pPr marL="0" marR="0" indent="0" algn="ctr" defTabSz="1219170" rtl="0" eaLnBrk="1" fontAlgn="auto" latinLnBrk="0" hangingPunct="1">
              <a:lnSpc>
                <a:spcPct val="100000"/>
              </a:lnSpc>
              <a:spcBef>
                <a:spcPts val="267"/>
              </a:spcBef>
              <a:spcAft>
                <a:spcPts val="0"/>
              </a:spcAft>
              <a:buClrTx/>
              <a:buSzTx/>
              <a:buFont typeface="Arial" panose="020B0604020202020204" pitchFamily="34" charset="0"/>
              <a:buNone/>
              <a:tabLst/>
              <a:defRPr sz="1200" i="1">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6" name="Slide Number Placeholder 5"/>
          <p:cNvSpPr>
            <a:spLocks noGrp="1"/>
          </p:cNvSpPr>
          <p:nvPr>
            <p:ph type="sldNum" sz="quarter" idx="12"/>
          </p:nvPr>
        </p:nvSpPr>
        <p:spPr/>
        <p:txBody>
          <a:bodyPr>
            <a:noAutofit/>
          </a:bodyPr>
          <a:lstStyle>
            <a:lvl1pPr>
              <a:defRPr>
                <a:solidFill>
                  <a:schemeClr val="accent5"/>
                </a:solidFill>
              </a:defRPr>
            </a:lvl1pPr>
          </a:lstStyle>
          <a:p>
            <a:fld id="{EF03F2D8-09E8-4F65-B5E4-919B7BA10877}" type="slidenum">
              <a:rPr lang="en-US" smtClean="0"/>
              <a:pPr/>
              <a:t>‹#›</a:t>
            </a:fld>
            <a:endParaRPr lang="en-US"/>
          </a:p>
        </p:txBody>
      </p:sp>
      <p:sp>
        <p:nvSpPr>
          <p:cNvPr id="9" name="Content Placeholder 2">
            <a:extLst>
              <a:ext uri="{FF2B5EF4-FFF2-40B4-BE49-F238E27FC236}">
                <a16:creationId xmlns:a16="http://schemas.microsoft.com/office/drawing/2014/main" id="{D82B9EDD-F1CF-4345-9489-2A6B70128D53}"/>
              </a:ext>
            </a:extLst>
          </p:cNvPr>
          <p:cNvSpPr>
            <a:spLocks noGrp="1"/>
          </p:cNvSpPr>
          <p:nvPr>
            <p:ph sz="quarter" idx="10"/>
          </p:nvPr>
        </p:nvSpPr>
        <p:spPr>
          <a:xfrm>
            <a:off x="609600" y="2316480"/>
            <a:ext cx="5120640" cy="4178451"/>
          </a:xfrm>
        </p:spPr>
        <p:txBody>
          <a:bodyPr>
            <a:noAutofit/>
          </a:bodyPr>
          <a:lstStyle>
            <a:lvl1pPr>
              <a:defRPr sz="2667">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Placeholder 1">
            <a:extLst>
              <a:ext uri="{FF2B5EF4-FFF2-40B4-BE49-F238E27FC236}">
                <a16:creationId xmlns:a16="http://schemas.microsoft.com/office/drawing/2014/main" id="{9961A5BB-488E-ADA4-2317-94394FF57910}"/>
              </a:ext>
            </a:extLst>
          </p:cNvPr>
          <p:cNvSpPr>
            <a:spLocks noGrp="1"/>
          </p:cNvSpPr>
          <p:nvPr>
            <p:ph type="title"/>
          </p:nvPr>
        </p:nvSpPr>
        <p:spPr>
          <a:xfrm>
            <a:off x="609599" y="365760"/>
            <a:ext cx="10363200" cy="633421"/>
          </a:xfrm>
          <a:prstGeom prst="rect">
            <a:avLst/>
          </a:prstGeom>
        </p:spPr>
        <p:txBody>
          <a:bodyPr vert="horz" wrap="square" lIns="0" tIns="0" rIns="0" bIns="0" rtlCol="0" anchor="t" anchorCtr="0">
            <a:noAutofit/>
          </a:bodyPr>
          <a:lstStyle/>
          <a:p>
            <a:r>
              <a:rPr lang="en-US"/>
              <a:t>Click to edit Master title style</a:t>
            </a:r>
          </a:p>
        </p:txBody>
      </p:sp>
      <p:pic>
        <p:nvPicPr>
          <p:cNvPr id="5" name="Picture 4">
            <a:extLst>
              <a:ext uri="{FF2B5EF4-FFF2-40B4-BE49-F238E27FC236}">
                <a16:creationId xmlns:a16="http://schemas.microsoft.com/office/drawing/2014/main" id="{84893EEA-8316-C106-2F57-75EF77EA7C6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74413" r="61160"/>
          <a:stretch/>
        </p:blipFill>
        <p:spPr>
          <a:xfrm>
            <a:off x="343313" y="288868"/>
            <a:ext cx="292948" cy="566265"/>
          </a:xfrm>
          <a:prstGeom prst="rect">
            <a:avLst/>
          </a:prstGeom>
        </p:spPr>
      </p:pic>
    </p:spTree>
    <p:extLst>
      <p:ext uri="{BB962C8B-B14F-4D97-AF65-F5344CB8AC3E}">
        <p14:creationId xmlns:p14="http://schemas.microsoft.com/office/powerpoint/2010/main" val="330722661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B - Image + Tex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02A3B68-054E-5681-DCAE-A234FADC0F1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74413" r="61160"/>
          <a:stretch/>
        </p:blipFill>
        <p:spPr>
          <a:xfrm>
            <a:off x="6287473" y="288868"/>
            <a:ext cx="292948" cy="566265"/>
          </a:xfrm>
          <a:prstGeom prst="rect">
            <a:avLst/>
          </a:prstGeom>
        </p:spPr>
      </p:pic>
      <p:sp>
        <p:nvSpPr>
          <p:cNvPr id="8" name="Picture Placeholder 7"/>
          <p:cNvSpPr>
            <a:spLocks noGrp="1"/>
          </p:cNvSpPr>
          <p:nvPr>
            <p:ph type="pic" sz="quarter" idx="13" hasCustomPrompt="1"/>
          </p:nvPr>
        </p:nvSpPr>
        <p:spPr>
          <a:xfrm>
            <a:off x="0" y="0"/>
            <a:ext cx="6096000" cy="6858000"/>
          </a:xfrm>
          <a:prstGeom prst="rect">
            <a:avLst/>
          </a:prstGeom>
          <a:solidFill>
            <a:schemeClr val="accent6">
              <a:alpha val="30000"/>
            </a:schemeClr>
          </a:solidFill>
        </p:spPr>
        <p:txBody>
          <a:bodyPr tIns="914400" bIns="0" anchor="ctr" anchorCtr="0">
            <a:noAutofit/>
          </a:bodyPr>
          <a:lstStyle>
            <a:lvl1pPr marL="0" marR="0" indent="0" algn="ctr" defTabSz="1219170" rtl="0" eaLnBrk="1" fontAlgn="auto" latinLnBrk="0" hangingPunct="1">
              <a:lnSpc>
                <a:spcPct val="100000"/>
              </a:lnSpc>
              <a:spcBef>
                <a:spcPts val="267"/>
              </a:spcBef>
              <a:spcAft>
                <a:spcPts val="0"/>
              </a:spcAft>
              <a:buClrTx/>
              <a:buSzTx/>
              <a:buFont typeface="Arial" panose="020B0604020202020204" pitchFamily="34" charset="0"/>
              <a:buNone/>
              <a:tabLst/>
              <a:defRPr sz="1200" i="1">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9" name="Content Placeholder 2">
            <a:extLst>
              <a:ext uri="{FF2B5EF4-FFF2-40B4-BE49-F238E27FC236}">
                <a16:creationId xmlns:a16="http://schemas.microsoft.com/office/drawing/2014/main" id="{2A928B88-3152-4FBD-93CD-DC3ED1B9BAAC}"/>
              </a:ext>
            </a:extLst>
          </p:cNvPr>
          <p:cNvSpPr>
            <a:spLocks noGrp="1"/>
          </p:cNvSpPr>
          <p:nvPr>
            <p:ph sz="quarter" idx="10"/>
          </p:nvPr>
        </p:nvSpPr>
        <p:spPr>
          <a:xfrm>
            <a:off x="6604708" y="2652071"/>
            <a:ext cx="5120640" cy="3328600"/>
          </a:xfrm>
        </p:spPr>
        <p:txBody>
          <a:bodyPr>
            <a:noAutofit/>
          </a:bodyPr>
          <a:lstStyle>
            <a:lvl1pPr>
              <a:defRPr sz="2667">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9FC99DFB-9B8B-C34B-B8A3-C777D9F5F93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71273" y="6324553"/>
            <a:ext cx="1377721" cy="261512"/>
          </a:xfrm>
          <a:prstGeom prst="rect">
            <a:avLst/>
          </a:prstGeom>
        </p:spPr>
      </p:pic>
      <p:sp>
        <p:nvSpPr>
          <p:cNvPr id="2" name="Title Placeholder 1">
            <a:extLst>
              <a:ext uri="{FF2B5EF4-FFF2-40B4-BE49-F238E27FC236}">
                <a16:creationId xmlns:a16="http://schemas.microsoft.com/office/drawing/2014/main" id="{6CA611EB-03D2-3BB3-E44B-6AA6D501DB62}"/>
              </a:ext>
            </a:extLst>
          </p:cNvPr>
          <p:cNvSpPr>
            <a:spLocks noGrp="1"/>
          </p:cNvSpPr>
          <p:nvPr>
            <p:ph type="title"/>
          </p:nvPr>
        </p:nvSpPr>
        <p:spPr>
          <a:xfrm>
            <a:off x="6543748" y="365760"/>
            <a:ext cx="10363200" cy="633421"/>
          </a:xfrm>
          <a:prstGeom prst="rect">
            <a:avLst/>
          </a:prstGeom>
        </p:spPr>
        <p:txBody>
          <a:bodyPr vert="horz" wrap="square" lIns="0" tIns="0" rIns="0" bIns="0" rtlCol="0" anchor="t" anchorCtr="0">
            <a:noAutofit/>
          </a:bodyPr>
          <a:lstStyle/>
          <a:p>
            <a:r>
              <a:rPr lang="en-US"/>
              <a:t>Click to edit Master title style</a:t>
            </a:r>
          </a:p>
        </p:txBody>
      </p:sp>
    </p:spTree>
    <p:extLst>
      <p:ext uri="{BB962C8B-B14F-4D97-AF65-F5344CB8AC3E}">
        <p14:creationId xmlns:p14="http://schemas.microsoft.com/office/powerpoint/2010/main" val="191378653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50/50 ">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0" y="3429000"/>
            <a:ext cx="12192000" cy="3429000"/>
          </a:xfrm>
          <a:prstGeom prst="rect">
            <a:avLst/>
          </a:prstGeom>
          <a:solidFill>
            <a:schemeClr val="accent6">
              <a:alpha val="30000"/>
            </a:schemeClr>
          </a:solidFill>
        </p:spPr>
        <p:txBody>
          <a:bodyPr tIns="914400" bIns="0" anchor="ctr" anchorCtr="0">
            <a:noAutofit/>
          </a:bodyPr>
          <a:lstStyle>
            <a:lvl1pPr marL="0" marR="0" indent="0" algn="ctr" defTabSz="1219170" rtl="0" eaLnBrk="1" fontAlgn="auto" latinLnBrk="0" hangingPunct="1">
              <a:lnSpc>
                <a:spcPct val="100000"/>
              </a:lnSpc>
              <a:spcBef>
                <a:spcPts val="267"/>
              </a:spcBef>
              <a:spcAft>
                <a:spcPts val="0"/>
              </a:spcAft>
              <a:buClrTx/>
              <a:buSzTx/>
              <a:buFont typeface="Arial" panose="020B0604020202020204" pitchFamily="34" charset="0"/>
              <a:buNone/>
              <a:tabLst/>
              <a:defRPr sz="1200" i="1">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14" name="Content Placeholder 2">
            <a:extLst>
              <a:ext uri="{FF2B5EF4-FFF2-40B4-BE49-F238E27FC236}">
                <a16:creationId xmlns:a16="http://schemas.microsoft.com/office/drawing/2014/main" id="{BF206161-A30C-456D-A0C0-A2152F3EEA18}"/>
              </a:ext>
            </a:extLst>
          </p:cNvPr>
          <p:cNvSpPr>
            <a:spLocks noGrp="1"/>
          </p:cNvSpPr>
          <p:nvPr>
            <p:ph sz="quarter" idx="10"/>
          </p:nvPr>
        </p:nvSpPr>
        <p:spPr>
          <a:xfrm>
            <a:off x="609599" y="1289504"/>
            <a:ext cx="10363199" cy="1511361"/>
          </a:xfrm>
        </p:spPr>
        <p:txBody>
          <a:bodyPr>
            <a:noAutofit/>
          </a:bodyPr>
          <a:lstStyle>
            <a:lvl1pPr>
              <a:defRPr sz="2667">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Rectangle 15">
            <a:extLst>
              <a:ext uri="{FF2B5EF4-FFF2-40B4-BE49-F238E27FC236}">
                <a16:creationId xmlns:a16="http://schemas.microsoft.com/office/drawing/2014/main" id="{46BDBBC5-B4EC-5740-BB14-826891D93327}"/>
              </a:ext>
            </a:extLst>
          </p:cNvPr>
          <p:cNvSpPr>
            <a:spLocks/>
          </p:cNvSpPr>
          <p:nvPr/>
        </p:nvSpPr>
        <p:spPr>
          <a:xfrm>
            <a:off x="11369041" y="147093"/>
            <a:ext cx="822959" cy="743060"/>
          </a:xfrm>
          <a:prstGeom prst="rect">
            <a:avLst/>
          </a:prstGeom>
          <a:solidFill>
            <a:schemeClr val="tx1"/>
          </a:solidFill>
        </p:spPr>
        <p:txBody>
          <a:bodyPr wrap="square" rtlCol="0" anchor="ctr" anchorCtr="0">
            <a:noAutofit/>
          </a:bodyPr>
          <a:lstStyle/>
          <a:p>
            <a:pPr algn="ctr"/>
            <a:endParaRPr lang="en-US" sz="1600" err="1">
              <a:solidFill>
                <a:schemeClr val="bg1"/>
              </a:solidFill>
            </a:endParaRPr>
          </a:p>
        </p:txBody>
      </p:sp>
      <p:pic>
        <p:nvPicPr>
          <p:cNvPr id="13" name="Picture 12" descr="A picture containing text, clipart&#10;&#10;Description automatically generated">
            <a:extLst>
              <a:ext uri="{FF2B5EF4-FFF2-40B4-BE49-F238E27FC236}">
                <a16:creationId xmlns:a16="http://schemas.microsoft.com/office/drawing/2014/main" id="{360DD938-6D11-44BB-9F39-91695620A8A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459018" y="447676"/>
            <a:ext cx="651447" cy="143137"/>
          </a:xfrm>
          <a:prstGeom prst="rect">
            <a:avLst/>
          </a:prstGeom>
        </p:spPr>
      </p:pic>
      <p:sp>
        <p:nvSpPr>
          <p:cNvPr id="2" name="Title Placeholder 1">
            <a:extLst>
              <a:ext uri="{FF2B5EF4-FFF2-40B4-BE49-F238E27FC236}">
                <a16:creationId xmlns:a16="http://schemas.microsoft.com/office/drawing/2014/main" id="{5D1EFA24-D132-7D01-0940-74981A968685}"/>
              </a:ext>
            </a:extLst>
          </p:cNvPr>
          <p:cNvSpPr>
            <a:spLocks noGrp="1"/>
          </p:cNvSpPr>
          <p:nvPr>
            <p:ph type="title"/>
          </p:nvPr>
        </p:nvSpPr>
        <p:spPr>
          <a:xfrm>
            <a:off x="609599" y="365760"/>
            <a:ext cx="10363200" cy="633421"/>
          </a:xfrm>
          <a:prstGeom prst="rect">
            <a:avLst/>
          </a:prstGeom>
        </p:spPr>
        <p:txBody>
          <a:bodyPr vert="horz" wrap="square" lIns="0" tIns="0" rIns="0" bIns="0" rtlCol="0" anchor="t" anchorCtr="0">
            <a:noAutofit/>
          </a:bodyPr>
          <a:lstStyle/>
          <a:p>
            <a:r>
              <a:rPr lang="en-US"/>
              <a:t>Click to edit Master title style</a:t>
            </a:r>
          </a:p>
        </p:txBody>
      </p:sp>
      <p:pic>
        <p:nvPicPr>
          <p:cNvPr id="5" name="Picture 4">
            <a:extLst>
              <a:ext uri="{FF2B5EF4-FFF2-40B4-BE49-F238E27FC236}">
                <a16:creationId xmlns:a16="http://schemas.microsoft.com/office/drawing/2014/main" id="{E4ADA744-C913-6FF9-B1C1-F543D53B2723}"/>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74413" r="61160"/>
          <a:stretch/>
        </p:blipFill>
        <p:spPr>
          <a:xfrm>
            <a:off x="343313" y="288868"/>
            <a:ext cx="292948" cy="566265"/>
          </a:xfrm>
          <a:prstGeom prst="rect">
            <a:avLst/>
          </a:prstGeom>
        </p:spPr>
      </p:pic>
    </p:spTree>
    <p:extLst>
      <p:ext uri="{BB962C8B-B14F-4D97-AF65-F5344CB8AC3E}">
        <p14:creationId xmlns:p14="http://schemas.microsoft.com/office/powerpoint/2010/main" val="335752057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Big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0" y="-1"/>
            <a:ext cx="12192000" cy="6045201"/>
          </a:xfrm>
          <a:prstGeom prst="rect">
            <a:avLst/>
          </a:prstGeom>
          <a:solidFill>
            <a:schemeClr val="accent6">
              <a:alpha val="30000"/>
            </a:schemeClr>
          </a:solidFill>
        </p:spPr>
        <p:txBody>
          <a:bodyPr tIns="914400" anchor="ctr" anchorCtr="0">
            <a:noAutofit/>
          </a:bodyPr>
          <a:lstStyle>
            <a:lvl1pPr marL="0" marR="0" indent="0" algn="ctr" defTabSz="1219170" rtl="0" eaLnBrk="1" fontAlgn="auto" latinLnBrk="0" hangingPunct="1">
              <a:lnSpc>
                <a:spcPct val="100000"/>
              </a:lnSpc>
              <a:spcBef>
                <a:spcPts val="267"/>
              </a:spcBef>
              <a:spcAft>
                <a:spcPts val="0"/>
              </a:spcAft>
              <a:buClrTx/>
              <a:buSzTx/>
              <a:buFont typeface="Arial" panose="020B0604020202020204" pitchFamily="34" charset="0"/>
              <a:buNone/>
              <a:tabLst/>
              <a:defRPr sz="1200" i="1">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6" name="Slide Number Placeholder 5"/>
          <p:cNvSpPr>
            <a:spLocks noGrp="1"/>
          </p:cNvSpPr>
          <p:nvPr>
            <p:ph type="sldNum" sz="quarter" idx="12"/>
          </p:nvPr>
        </p:nvSpPr>
        <p:spPr/>
        <p:txBody>
          <a:bodyPr>
            <a:noAutofit/>
          </a:bodyPr>
          <a:lstStyle/>
          <a:p>
            <a:fld id="{EF03F2D8-09E8-4F65-B5E4-919B7BA10877}" type="slidenum">
              <a:rPr lang="en-US" smtClean="0"/>
              <a:pPr/>
              <a:t>‹#›</a:t>
            </a:fld>
            <a:endParaRPr lang="en-US"/>
          </a:p>
        </p:txBody>
      </p:sp>
      <p:pic>
        <p:nvPicPr>
          <p:cNvPr id="7" name="Picture 6">
            <a:extLst>
              <a:ext uri="{FF2B5EF4-FFF2-40B4-BE49-F238E27FC236}">
                <a16:creationId xmlns:a16="http://schemas.microsoft.com/office/drawing/2014/main" id="{98B88E87-C606-E24F-8CFA-6B141879D0A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71273" y="6324553"/>
            <a:ext cx="1377721" cy="261512"/>
          </a:xfrm>
          <a:prstGeom prst="rect">
            <a:avLst/>
          </a:prstGeom>
        </p:spPr>
      </p:pic>
    </p:spTree>
    <p:extLst>
      <p:ext uri="{BB962C8B-B14F-4D97-AF65-F5344CB8AC3E}">
        <p14:creationId xmlns:p14="http://schemas.microsoft.com/office/powerpoint/2010/main" val="388750792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Big Image (Highlight Left)">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0" y="1"/>
            <a:ext cx="12192000" cy="6045201"/>
          </a:xfrm>
          <a:prstGeom prst="rect">
            <a:avLst/>
          </a:prstGeom>
          <a:solidFill>
            <a:schemeClr val="accent6">
              <a:alpha val="30000"/>
            </a:schemeClr>
          </a:solidFill>
        </p:spPr>
        <p:txBody>
          <a:bodyPr tIns="914400" anchor="ctr">
            <a:noAutofit/>
          </a:bodyPr>
          <a:lstStyle>
            <a:lvl1pPr marL="0" marR="0" indent="0" algn="ctr" defTabSz="1219170" rtl="0" eaLnBrk="1" fontAlgn="auto" latinLnBrk="0" hangingPunct="1">
              <a:lnSpc>
                <a:spcPct val="100000"/>
              </a:lnSpc>
              <a:spcBef>
                <a:spcPts val="267"/>
              </a:spcBef>
              <a:spcAft>
                <a:spcPts val="0"/>
              </a:spcAft>
              <a:buClrTx/>
              <a:buSzTx/>
              <a:buFont typeface="Arial" panose="020B0604020202020204" pitchFamily="34" charset="0"/>
              <a:buNone/>
              <a:tabLst/>
              <a:defRPr sz="1200" i="1">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6" name="Slide Number Placeholder 5"/>
          <p:cNvSpPr>
            <a:spLocks noGrp="1"/>
          </p:cNvSpPr>
          <p:nvPr>
            <p:ph type="sldNum" sz="quarter" idx="12"/>
          </p:nvPr>
        </p:nvSpPr>
        <p:spPr/>
        <p:txBody>
          <a:bodyPr>
            <a:noAutofit/>
          </a:bodyPr>
          <a:lstStyle>
            <a:lvl1pPr>
              <a:defRPr>
                <a:solidFill>
                  <a:schemeClr val="accent5"/>
                </a:solidFill>
              </a:defRPr>
            </a:lvl1pPr>
          </a:lstStyle>
          <a:p>
            <a:fld id="{EF03F2D8-09E8-4F65-B5E4-919B7BA10877}" type="slidenum">
              <a:rPr lang="en-US" smtClean="0"/>
              <a:pPr/>
              <a:t>‹#›</a:t>
            </a:fld>
            <a:endParaRPr lang="en-US"/>
          </a:p>
        </p:txBody>
      </p:sp>
      <p:sp>
        <p:nvSpPr>
          <p:cNvPr id="9" name="Text Placeholder 6"/>
          <p:cNvSpPr>
            <a:spLocks noGrp="1" noChangeAspect="1"/>
          </p:cNvSpPr>
          <p:nvPr>
            <p:ph type="body" sz="quarter" idx="15"/>
          </p:nvPr>
        </p:nvSpPr>
        <p:spPr>
          <a:xfrm>
            <a:off x="0" y="4137152"/>
            <a:ext cx="6096000" cy="1908048"/>
          </a:xfrm>
          <a:custGeom>
            <a:avLst/>
            <a:gdLst>
              <a:gd name="connsiteX0" fmla="*/ 0 w 9144000"/>
              <a:gd name="connsiteY0" fmla="*/ 0 h 2862072"/>
              <a:gd name="connsiteX1" fmla="*/ 9144000 w 9144000"/>
              <a:gd name="connsiteY1" fmla="*/ 0 h 2862072"/>
              <a:gd name="connsiteX2" fmla="*/ 9144000 w 9144000"/>
              <a:gd name="connsiteY2" fmla="*/ 2862072 h 2862072"/>
              <a:gd name="connsiteX3" fmla="*/ 0 w 9144000"/>
              <a:gd name="connsiteY3" fmla="*/ 2862072 h 2862072"/>
              <a:gd name="connsiteX4" fmla="*/ 0 w 9144000"/>
              <a:gd name="connsiteY4" fmla="*/ 0 h 2862072"/>
              <a:gd name="connsiteX0" fmla="*/ 0 w 9144000"/>
              <a:gd name="connsiteY0" fmla="*/ 0 h 2886135"/>
              <a:gd name="connsiteX1" fmla="*/ 9144000 w 9144000"/>
              <a:gd name="connsiteY1" fmla="*/ 0 h 2886135"/>
              <a:gd name="connsiteX2" fmla="*/ 8109284 w 9144000"/>
              <a:gd name="connsiteY2" fmla="*/ 2886135 h 2886135"/>
              <a:gd name="connsiteX3" fmla="*/ 0 w 9144000"/>
              <a:gd name="connsiteY3" fmla="*/ 2862072 h 2886135"/>
              <a:gd name="connsiteX4" fmla="*/ 0 w 9144000"/>
              <a:gd name="connsiteY4" fmla="*/ 0 h 2886135"/>
              <a:gd name="connsiteX0" fmla="*/ 0 w 9144000"/>
              <a:gd name="connsiteY0" fmla="*/ 0 h 2862072"/>
              <a:gd name="connsiteX1" fmla="*/ 9144000 w 9144000"/>
              <a:gd name="connsiteY1" fmla="*/ 0 h 2862072"/>
              <a:gd name="connsiteX2" fmla="*/ 8205536 w 9144000"/>
              <a:gd name="connsiteY2" fmla="*/ 2856056 h 2862072"/>
              <a:gd name="connsiteX3" fmla="*/ 0 w 9144000"/>
              <a:gd name="connsiteY3" fmla="*/ 2862072 h 2862072"/>
              <a:gd name="connsiteX4" fmla="*/ 0 w 9144000"/>
              <a:gd name="connsiteY4" fmla="*/ 0 h 2862072"/>
              <a:gd name="connsiteX0" fmla="*/ 0 w 9144000"/>
              <a:gd name="connsiteY0" fmla="*/ 0 h 2862072"/>
              <a:gd name="connsiteX1" fmla="*/ 9144000 w 9144000"/>
              <a:gd name="connsiteY1" fmla="*/ 0 h 2862072"/>
              <a:gd name="connsiteX2" fmla="*/ 8181473 w 9144000"/>
              <a:gd name="connsiteY2" fmla="*/ 2862072 h 2862072"/>
              <a:gd name="connsiteX3" fmla="*/ 0 w 9144000"/>
              <a:gd name="connsiteY3" fmla="*/ 2862072 h 2862072"/>
              <a:gd name="connsiteX4" fmla="*/ 0 w 9144000"/>
              <a:gd name="connsiteY4" fmla="*/ 0 h 2862072"/>
              <a:gd name="connsiteX0" fmla="*/ 0 w 9144000"/>
              <a:gd name="connsiteY0" fmla="*/ 0 h 2862072"/>
              <a:gd name="connsiteX1" fmla="*/ 9144000 w 9144000"/>
              <a:gd name="connsiteY1" fmla="*/ 0 h 2862072"/>
              <a:gd name="connsiteX2" fmla="*/ 8197329 w 9144000"/>
              <a:gd name="connsiteY2" fmla="*/ 2862072 h 2862072"/>
              <a:gd name="connsiteX3" fmla="*/ 0 w 9144000"/>
              <a:gd name="connsiteY3" fmla="*/ 2862072 h 2862072"/>
              <a:gd name="connsiteX4" fmla="*/ 0 w 9144000"/>
              <a:gd name="connsiteY4" fmla="*/ 0 h 2862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2862072">
                <a:moveTo>
                  <a:pt x="0" y="0"/>
                </a:moveTo>
                <a:lnTo>
                  <a:pt x="9144000" y="0"/>
                </a:lnTo>
                <a:lnTo>
                  <a:pt x="8197329" y="2862072"/>
                </a:lnTo>
                <a:lnTo>
                  <a:pt x="0" y="2862072"/>
                </a:lnTo>
                <a:lnTo>
                  <a:pt x="0" y="0"/>
                </a:lnTo>
                <a:close/>
              </a:path>
            </a:pathLst>
          </a:custGeom>
          <a:solidFill>
            <a:schemeClr val="accent1"/>
          </a:solidFill>
        </p:spPr>
        <p:txBody>
          <a:bodyPr lIns="457200" rIns="548640" anchor="ctr" anchorCtr="0">
            <a:noAutofit/>
          </a:bodyPr>
          <a:lstStyle>
            <a:lvl1pPr>
              <a:lnSpc>
                <a:spcPts val="3733"/>
              </a:lnSpc>
              <a:spcAft>
                <a:spcPts val="800"/>
              </a:spcAft>
              <a:defRPr>
                <a:solidFill>
                  <a:schemeClr val="tx1"/>
                </a:solidFill>
              </a:defRPr>
            </a:lvl1pPr>
            <a:lvl2pPr marL="683667" indent="-226478">
              <a:buSzPct val="80000"/>
              <a:buFont typeface="Arial" panose="020B0604020202020204" pitchFamily="34" charset="0"/>
              <a:buChar char="•"/>
              <a:defRPr>
                <a:solidFill>
                  <a:schemeClr val="bg1"/>
                </a:solidFill>
              </a:defRPr>
            </a:lvl2pPr>
            <a:lvl3pPr marL="1066773" indent="-228594">
              <a:defRPr>
                <a:solidFill>
                  <a:schemeClr val="bg1"/>
                </a:solidFill>
              </a:defRPr>
            </a:lvl3pPr>
            <a:lvl4pPr marL="1447764" indent="-228594">
              <a:defRPr>
                <a:solidFill>
                  <a:schemeClr val="bg1"/>
                </a:solidFill>
              </a:defRPr>
            </a:lvl4pPr>
            <a:lvl5pPr>
              <a:defRPr>
                <a:solidFill>
                  <a:schemeClr val="bg1"/>
                </a:solidFill>
              </a:defRPr>
            </a:lvl5pPr>
          </a:lstStyle>
          <a:p>
            <a:pPr lvl="0"/>
            <a:r>
              <a:rPr lang="en-US"/>
              <a:t>Click to edit Master text styles</a:t>
            </a:r>
          </a:p>
        </p:txBody>
      </p:sp>
      <p:pic>
        <p:nvPicPr>
          <p:cNvPr id="7" name="Picture 6">
            <a:extLst>
              <a:ext uri="{FF2B5EF4-FFF2-40B4-BE49-F238E27FC236}">
                <a16:creationId xmlns:a16="http://schemas.microsoft.com/office/drawing/2014/main" id="{8EED258F-CBD8-0348-A4DB-D93A44B1970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71273" y="6324553"/>
            <a:ext cx="1377721" cy="261512"/>
          </a:xfrm>
          <a:prstGeom prst="rect">
            <a:avLst/>
          </a:prstGeom>
        </p:spPr>
      </p:pic>
    </p:spTree>
    <p:extLst>
      <p:ext uri="{BB962C8B-B14F-4D97-AF65-F5344CB8AC3E}">
        <p14:creationId xmlns:p14="http://schemas.microsoft.com/office/powerpoint/2010/main" val="266077639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Big Image (Highlight Right)">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0" y="1"/>
            <a:ext cx="12192000" cy="6045201"/>
          </a:xfrm>
          <a:prstGeom prst="rect">
            <a:avLst/>
          </a:prstGeom>
          <a:solidFill>
            <a:schemeClr val="accent6">
              <a:alpha val="30000"/>
            </a:schemeClr>
          </a:solidFill>
        </p:spPr>
        <p:txBody>
          <a:bodyPr tIns="914400" anchor="ctr">
            <a:noAutofit/>
          </a:bodyPr>
          <a:lstStyle>
            <a:lvl1pPr marL="0" marR="0" indent="0" algn="ctr" defTabSz="1219170" rtl="0" eaLnBrk="1" fontAlgn="auto" latinLnBrk="0" hangingPunct="1">
              <a:lnSpc>
                <a:spcPct val="100000"/>
              </a:lnSpc>
              <a:spcBef>
                <a:spcPts val="267"/>
              </a:spcBef>
              <a:spcAft>
                <a:spcPts val="0"/>
              </a:spcAft>
              <a:buClrTx/>
              <a:buSzTx/>
              <a:buFont typeface="Arial" panose="020B0604020202020204" pitchFamily="34" charset="0"/>
              <a:buNone/>
              <a:tabLst/>
              <a:defRPr sz="1200" i="1">
                <a:solidFill>
                  <a:schemeClr val="accent5"/>
                </a:solidFill>
                <a:latin typeface="+mn-lt"/>
              </a:defRPr>
            </a:lvl1pPr>
          </a:lstStyle>
          <a:p>
            <a:r>
              <a:rPr lang="en-US"/>
              <a:t>Click icon to insert image</a:t>
            </a:r>
            <a:br>
              <a:rPr lang="en-US"/>
            </a:br>
            <a:r>
              <a:rPr lang="en-US"/>
              <a:t>DOWNLOAD AVNET-BRANDED IMAGES AT</a:t>
            </a:r>
            <a:br>
              <a:rPr lang="en-US"/>
            </a:br>
            <a:r>
              <a:rPr lang="en-US"/>
              <a:t>BRAND.AVNET.COM </a:t>
            </a:r>
          </a:p>
        </p:txBody>
      </p:sp>
      <p:sp>
        <p:nvSpPr>
          <p:cNvPr id="6" name="Slide Number Placeholder 5"/>
          <p:cNvSpPr>
            <a:spLocks noGrp="1"/>
          </p:cNvSpPr>
          <p:nvPr>
            <p:ph type="sldNum" sz="quarter" idx="12"/>
          </p:nvPr>
        </p:nvSpPr>
        <p:spPr/>
        <p:txBody>
          <a:bodyPr>
            <a:noAutofit/>
          </a:bodyPr>
          <a:lstStyle/>
          <a:p>
            <a:fld id="{EF03F2D8-09E8-4F65-B5E4-919B7BA10877}" type="slidenum">
              <a:rPr lang="en-US" smtClean="0"/>
              <a:pPr/>
              <a:t>‹#›</a:t>
            </a:fld>
            <a:endParaRPr lang="en-US"/>
          </a:p>
        </p:txBody>
      </p:sp>
      <p:sp>
        <p:nvSpPr>
          <p:cNvPr id="3" name="Text Placeholder 2"/>
          <p:cNvSpPr>
            <a:spLocks noGrp="1" noChangeAspect="1"/>
          </p:cNvSpPr>
          <p:nvPr>
            <p:ph type="body" sz="quarter" idx="15"/>
          </p:nvPr>
        </p:nvSpPr>
        <p:spPr>
          <a:xfrm>
            <a:off x="6096000" y="4131056"/>
            <a:ext cx="6096000" cy="1914144"/>
          </a:xfrm>
          <a:custGeom>
            <a:avLst/>
            <a:gdLst>
              <a:gd name="connsiteX0" fmla="*/ 0 w 4572000"/>
              <a:gd name="connsiteY0" fmla="*/ 0 h 1435608"/>
              <a:gd name="connsiteX1" fmla="*/ 4572000 w 4572000"/>
              <a:gd name="connsiteY1" fmla="*/ 0 h 1435608"/>
              <a:gd name="connsiteX2" fmla="*/ 4572000 w 4572000"/>
              <a:gd name="connsiteY2" fmla="*/ 1435608 h 1435608"/>
              <a:gd name="connsiteX3" fmla="*/ 0 w 4572000"/>
              <a:gd name="connsiteY3" fmla="*/ 1435608 h 1435608"/>
              <a:gd name="connsiteX4" fmla="*/ 0 w 4572000"/>
              <a:gd name="connsiteY4" fmla="*/ 0 h 1435608"/>
              <a:gd name="connsiteX0" fmla="*/ 554983 w 4572000"/>
              <a:gd name="connsiteY0" fmla="*/ 5286 h 1435608"/>
              <a:gd name="connsiteX1" fmla="*/ 4572000 w 4572000"/>
              <a:gd name="connsiteY1" fmla="*/ 0 h 1435608"/>
              <a:gd name="connsiteX2" fmla="*/ 4572000 w 4572000"/>
              <a:gd name="connsiteY2" fmla="*/ 1435608 h 1435608"/>
              <a:gd name="connsiteX3" fmla="*/ 0 w 4572000"/>
              <a:gd name="connsiteY3" fmla="*/ 1435608 h 1435608"/>
              <a:gd name="connsiteX4" fmla="*/ 554983 w 4572000"/>
              <a:gd name="connsiteY4" fmla="*/ 5286 h 1435608"/>
              <a:gd name="connsiteX0" fmla="*/ 470414 w 4572000"/>
              <a:gd name="connsiteY0" fmla="*/ 5286 h 1435608"/>
              <a:gd name="connsiteX1" fmla="*/ 4572000 w 4572000"/>
              <a:gd name="connsiteY1" fmla="*/ 0 h 1435608"/>
              <a:gd name="connsiteX2" fmla="*/ 4572000 w 4572000"/>
              <a:gd name="connsiteY2" fmla="*/ 1435608 h 1435608"/>
              <a:gd name="connsiteX3" fmla="*/ 0 w 4572000"/>
              <a:gd name="connsiteY3" fmla="*/ 1435608 h 1435608"/>
              <a:gd name="connsiteX4" fmla="*/ 470414 w 4572000"/>
              <a:gd name="connsiteY4" fmla="*/ 5286 h 1435608"/>
              <a:gd name="connsiteX0" fmla="*/ 470414 w 4572000"/>
              <a:gd name="connsiteY0" fmla="*/ 2268 h 1435608"/>
              <a:gd name="connsiteX1" fmla="*/ 4572000 w 4572000"/>
              <a:gd name="connsiteY1" fmla="*/ 0 h 1435608"/>
              <a:gd name="connsiteX2" fmla="*/ 4572000 w 4572000"/>
              <a:gd name="connsiteY2" fmla="*/ 1435608 h 1435608"/>
              <a:gd name="connsiteX3" fmla="*/ 0 w 4572000"/>
              <a:gd name="connsiteY3" fmla="*/ 1435608 h 1435608"/>
              <a:gd name="connsiteX4" fmla="*/ 470414 w 4572000"/>
              <a:gd name="connsiteY4" fmla="*/ 2268 h 1435608"/>
              <a:gd name="connsiteX0" fmla="*/ 476450 w 4572000"/>
              <a:gd name="connsiteY0" fmla="*/ 0 h 1442393"/>
              <a:gd name="connsiteX1" fmla="*/ 4572000 w 4572000"/>
              <a:gd name="connsiteY1" fmla="*/ 6785 h 1442393"/>
              <a:gd name="connsiteX2" fmla="*/ 4572000 w 4572000"/>
              <a:gd name="connsiteY2" fmla="*/ 1442393 h 1442393"/>
              <a:gd name="connsiteX3" fmla="*/ 0 w 4572000"/>
              <a:gd name="connsiteY3" fmla="*/ 1442393 h 1442393"/>
              <a:gd name="connsiteX4" fmla="*/ 476450 w 4572000"/>
              <a:gd name="connsiteY4" fmla="*/ 0 h 1442393"/>
              <a:gd name="connsiteX0" fmla="*/ 479468 w 4572000"/>
              <a:gd name="connsiteY0" fmla="*/ 2269 h 1435608"/>
              <a:gd name="connsiteX1" fmla="*/ 4572000 w 4572000"/>
              <a:gd name="connsiteY1" fmla="*/ 0 h 1435608"/>
              <a:gd name="connsiteX2" fmla="*/ 4572000 w 4572000"/>
              <a:gd name="connsiteY2" fmla="*/ 1435608 h 1435608"/>
              <a:gd name="connsiteX3" fmla="*/ 0 w 4572000"/>
              <a:gd name="connsiteY3" fmla="*/ 1435608 h 1435608"/>
              <a:gd name="connsiteX4" fmla="*/ 479468 w 4572000"/>
              <a:gd name="connsiteY4" fmla="*/ 2269 h 1435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0" h="1435608">
                <a:moveTo>
                  <a:pt x="479468" y="2269"/>
                </a:moveTo>
                <a:lnTo>
                  <a:pt x="4572000" y="0"/>
                </a:lnTo>
                <a:lnTo>
                  <a:pt x="4572000" y="1435608"/>
                </a:lnTo>
                <a:lnTo>
                  <a:pt x="0" y="1435608"/>
                </a:lnTo>
                <a:lnTo>
                  <a:pt x="479468" y="2269"/>
                </a:lnTo>
                <a:close/>
              </a:path>
            </a:pathLst>
          </a:custGeom>
          <a:solidFill>
            <a:schemeClr val="accent1"/>
          </a:solidFill>
        </p:spPr>
        <p:txBody>
          <a:bodyPr vert="horz" lIns="640080" tIns="0" rIns="365760" bIns="0" rtlCol="0" anchor="ctr" anchorCtr="0">
            <a:noAutofit/>
          </a:bodyPr>
          <a:lstStyle>
            <a:lvl1pPr>
              <a:lnSpc>
                <a:spcPts val="3733"/>
              </a:lnSpc>
              <a:spcAft>
                <a:spcPts val="800"/>
              </a:spcAft>
              <a:defRPr lang="en-US" dirty="0" smtClean="0">
                <a:solidFill>
                  <a:schemeClr val="tx1"/>
                </a:solidFill>
              </a:defRPr>
            </a:lvl1pPr>
            <a:lvl2pPr marL="683667" indent="-226478">
              <a:buFont typeface="Arial" panose="020B0604020202020204" pitchFamily="34" charset="0"/>
              <a:buChar char="•"/>
              <a:tabLst/>
              <a:defRPr lang="en-US" dirty="0" smtClean="0">
                <a:solidFill>
                  <a:schemeClr val="bg1"/>
                </a:solidFill>
              </a:defRPr>
            </a:lvl2pPr>
            <a:lvl3pPr marL="992693" indent="-228594">
              <a:defRPr lang="en-US" dirty="0" smtClean="0">
                <a:solidFill>
                  <a:schemeClr val="bg1"/>
                </a:solidFill>
              </a:defRPr>
            </a:lvl3pPr>
            <a:lvl4pPr marL="1367332" indent="-228594">
              <a:defRPr lang="en-US" dirty="0" smtClean="0">
                <a:solidFill>
                  <a:schemeClr val="bg1"/>
                </a:solidFill>
              </a:defRPr>
            </a:lvl4pPr>
            <a:lvl5pPr>
              <a:defRPr lang="en-US" dirty="0">
                <a:solidFill>
                  <a:schemeClr val="bg1"/>
                </a:solidFill>
              </a:defRPr>
            </a:lvl5pPr>
          </a:lstStyle>
          <a:p>
            <a:pPr lvl="0"/>
            <a:r>
              <a:rPr lang="en-US"/>
              <a:t>Click to edit Master text styles</a:t>
            </a:r>
          </a:p>
        </p:txBody>
      </p:sp>
      <p:pic>
        <p:nvPicPr>
          <p:cNvPr id="7" name="Picture 6">
            <a:extLst>
              <a:ext uri="{FF2B5EF4-FFF2-40B4-BE49-F238E27FC236}">
                <a16:creationId xmlns:a16="http://schemas.microsoft.com/office/drawing/2014/main" id="{F40CE71B-C71C-9F4B-AC06-85F3219BA10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71273" y="6324553"/>
            <a:ext cx="1377721" cy="261512"/>
          </a:xfrm>
          <a:prstGeom prst="rect">
            <a:avLst/>
          </a:prstGeom>
        </p:spPr>
      </p:pic>
    </p:spTree>
    <p:extLst>
      <p:ext uri="{BB962C8B-B14F-4D97-AF65-F5344CB8AC3E}">
        <p14:creationId xmlns:p14="http://schemas.microsoft.com/office/powerpoint/2010/main" val="298143792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Divider Green">
    <p:bg>
      <p:bgPr>
        <a:solidFill>
          <a:schemeClr val="bg2"/>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E247D877-0158-7B4B-9E5C-EC4DBB292F28}"/>
              </a:ext>
            </a:extLst>
          </p:cNvPr>
          <p:cNvPicPr>
            <a:picLocks noChangeAspect="1"/>
          </p:cNvPicPr>
          <p:nvPr userDrawn="1"/>
        </p:nvPicPr>
        <p:blipFill>
          <a:blip r:embed="rId2" cstate="screen">
            <a:alphaModFix amt="14000"/>
            <a:extLst>
              <a:ext uri="{28A0092B-C50C-407E-A947-70E740481C1C}">
                <a14:useLocalDpi xmlns:a14="http://schemas.microsoft.com/office/drawing/2010/main"/>
              </a:ext>
            </a:extLst>
          </a:blip>
          <a:srcRect t="8" b="8"/>
          <a:stretch/>
        </p:blipFill>
        <p:spPr>
          <a:xfrm>
            <a:off x="0" y="6699"/>
            <a:ext cx="12192000" cy="6858000"/>
          </a:xfrm>
          <a:prstGeom prst="rect">
            <a:avLst/>
          </a:prstGeom>
          <a:solidFill>
            <a:schemeClr val="accent1"/>
          </a:solidFill>
        </p:spPr>
      </p:pic>
      <p:pic>
        <p:nvPicPr>
          <p:cNvPr id="10" name="Picture 9">
            <a:extLst>
              <a:ext uri="{FF2B5EF4-FFF2-40B4-BE49-F238E27FC236}">
                <a16:creationId xmlns:a16="http://schemas.microsoft.com/office/drawing/2014/main" id="{F18C7D9B-6F1A-2148-A4AF-E4ABFB1C8ACE}"/>
              </a:ext>
            </a:extLst>
          </p:cNvPr>
          <p:cNvPicPr>
            <a:picLocks noChangeAspect="1"/>
          </p:cNvPicPr>
          <p:nvPr userDrawn="1"/>
        </p:nvPicPr>
        <p:blipFill>
          <a:blip r:embed="rId3"/>
          <a:stretch>
            <a:fillRect/>
          </a:stretch>
        </p:blipFill>
        <p:spPr>
          <a:xfrm>
            <a:off x="926851" y="-7007"/>
            <a:ext cx="905933" cy="2658067"/>
          </a:xfrm>
          <a:prstGeom prst="rect">
            <a:avLst/>
          </a:prstGeom>
        </p:spPr>
      </p:pic>
      <p:pic>
        <p:nvPicPr>
          <p:cNvPr id="11" name="Picture 10">
            <a:extLst>
              <a:ext uri="{FF2B5EF4-FFF2-40B4-BE49-F238E27FC236}">
                <a16:creationId xmlns:a16="http://schemas.microsoft.com/office/drawing/2014/main" id="{B38C3E52-50AD-0F46-9A71-6DDE27801A78}"/>
              </a:ext>
            </a:extLst>
          </p:cNvPr>
          <p:cNvPicPr>
            <a:picLocks noChangeAspect="1"/>
          </p:cNvPicPr>
          <p:nvPr userDrawn="1"/>
        </p:nvPicPr>
        <p:blipFill>
          <a:blip r:embed="rId3"/>
          <a:stretch>
            <a:fillRect/>
          </a:stretch>
        </p:blipFill>
        <p:spPr>
          <a:xfrm>
            <a:off x="10644592" y="4199933"/>
            <a:ext cx="905933" cy="2658067"/>
          </a:xfrm>
          <a:prstGeom prst="rect">
            <a:avLst/>
          </a:prstGeom>
        </p:spPr>
      </p:pic>
      <p:sp>
        <p:nvSpPr>
          <p:cNvPr id="3" name="Text Placeholder 2">
            <a:extLst>
              <a:ext uri="{FF2B5EF4-FFF2-40B4-BE49-F238E27FC236}">
                <a16:creationId xmlns:a16="http://schemas.microsoft.com/office/drawing/2014/main" id="{B03FE1A7-1F17-4DED-A357-59DE0D06EB54}"/>
              </a:ext>
            </a:extLst>
          </p:cNvPr>
          <p:cNvSpPr>
            <a:spLocks noGrp="1"/>
          </p:cNvSpPr>
          <p:nvPr>
            <p:ph type="body" sz="quarter" idx="14"/>
          </p:nvPr>
        </p:nvSpPr>
        <p:spPr>
          <a:xfrm>
            <a:off x="1907830" y="1656329"/>
            <a:ext cx="8376341" cy="4252383"/>
          </a:xfrm>
        </p:spPr>
        <p:txBody>
          <a:bodyPr/>
          <a:lstStyle>
            <a:lvl1pPr>
              <a:defRPr sz="8000" b="0">
                <a:solidFill>
                  <a:schemeClr val="tx1"/>
                </a:solidFill>
                <a:latin typeface="Arial Narrow" panose="020B0606020202030204" pitchFamily="34" charset="0"/>
              </a:defRPr>
            </a:lvl1pPr>
          </a:lstStyle>
          <a:p>
            <a:pPr lvl="0"/>
            <a:r>
              <a:rPr lang="en-US"/>
              <a:t>Click to edit Master text styles</a:t>
            </a:r>
          </a:p>
        </p:txBody>
      </p:sp>
      <p:sp>
        <p:nvSpPr>
          <p:cNvPr id="16" name="Rectangle 15">
            <a:extLst>
              <a:ext uri="{FF2B5EF4-FFF2-40B4-BE49-F238E27FC236}">
                <a16:creationId xmlns:a16="http://schemas.microsoft.com/office/drawing/2014/main" id="{CD098870-A80C-8D45-89DB-A09327037892}"/>
              </a:ext>
            </a:extLst>
          </p:cNvPr>
          <p:cNvSpPr>
            <a:spLocks/>
          </p:cNvSpPr>
          <p:nvPr/>
        </p:nvSpPr>
        <p:spPr>
          <a:xfrm>
            <a:off x="11369041" y="147093"/>
            <a:ext cx="822959" cy="743060"/>
          </a:xfrm>
          <a:prstGeom prst="rect">
            <a:avLst/>
          </a:prstGeom>
          <a:solidFill>
            <a:schemeClr val="tx1"/>
          </a:solidFill>
        </p:spPr>
        <p:txBody>
          <a:bodyPr wrap="square" rtlCol="0" anchor="ctr" anchorCtr="0">
            <a:noAutofit/>
          </a:bodyPr>
          <a:lstStyle/>
          <a:p>
            <a:pPr algn="ctr"/>
            <a:endParaRPr lang="en-US" sz="1600" err="1">
              <a:solidFill>
                <a:schemeClr val="bg1"/>
              </a:solidFill>
            </a:endParaRPr>
          </a:p>
        </p:txBody>
      </p:sp>
      <p:pic>
        <p:nvPicPr>
          <p:cNvPr id="2" name="Picture 1">
            <a:extLst>
              <a:ext uri="{FF2B5EF4-FFF2-40B4-BE49-F238E27FC236}">
                <a16:creationId xmlns:a16="http://schemas.microsoft.com/office/drawing/2014/main" id="{06A4F1CA-C3E0-02AA-99AF-66885EA2592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459018" y="455897"/>
            <a:ext cx="651447" cy="143143"/>
          </a:xfrm>
          <a:prstGeom prst="rect">
            <a:avLst/>
          </a:prstGeom>
        </p:spPr>
      </p:pic>
    </p:spTree>
    <p:extLst>
      <p:ext uri="{BB962C8B-B14F-4D97-AF65-F5344CB8AC3E}">
        <p14:creationId xmlns:p14="http://schemas.microsoft.com/office/powerpoint/2010/main" val="67716751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Divider Black">
    <p:bg>
      <p:bgPr>
        <a:solidFill>
          <a:schemeClr val="tx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95E05BE-48E5-C54A-A12F-8052E47D961E}"/>
              </a:ext>
            </a:extLst>
          </p:cNvPr>
          <p:cNvPicPr>
            <a:picLocks noChangeAspect="1"/>
          </p:cNvPicPr>
          <p:nvPr userDrawn="1"/>
        </p:nvPicPr>
        <p:blipFill>
          <a:blip r:embed="rId2" cstate="screen">
            <a:alphaModFix amt="32000"/>
            <a:extLst>
              <a:ext uri="{28A0092B-C50C-407E-A947-70E740481C1C}">
                <a14:useLocalDpi xmlns:a14="http://schemas.microsoft.com/office/drawing/2010/main"/>
              </a:ext>
            </a:extLst>
          </a:blip>
          <a:srcRect/>
          <a:stretch/>
        </p:blipFill>
        <p:spPr>
          <a:xfrm>
            <a:off x="988" y="0"/>
            <a:ext cx="12190024" cy="6858000"/>
          </a:xfrm>
          <a:prstGeom prst="rect">
            <a:avLst/>
          </a:prstGeom>
          <a:solidFill>
            <a:schemeClr val="tx1"/>
          </a:solidFill>
        </p:spPr>
      </p:pic>
      <p:pic>
        <p:nvPicPr>
          <p:cNvPr id="9" name="Picture 8">
            <a:extLst>
              <a:ext uri="{FF2B5EF4-FFF2-40B4-BE49-F238E27FC236}">
                <a16:creationId xmlns:a16="http://schemas.microsoft.com/office/drawing/2014/main" id="{505E8AB9-2888-A043-8BD3-E55DCCAB24A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 t="19438" r="3312"/>
          <a:stretch/>
        </p:blipFill>
        <p:spPr>
          <a:xfrm>
            <a:off x="923571" y="1"/>
            <a:ext cx="1086712" cy="2656783"/>
          </a:xfrm>
          <a:prstGeom prst="rect">
            <a:avLst/>
          </a:prstGeom>
        </p:spPr>
      </p:pic>
      <p:pic>
        <p:nvPicPr>
          <p:cNvPr id="10" name="Picture 9">
            <a:extLst>
              <a:ext uri="{FF2B5EF4-FFF2-40B4-BE49-F238E27FC236}">
                <a16:creationId xmlns:a16="http://schemas.microsoft.com/office/drawing/2014/main" id="{FC25131A-BE6D-1E41-B499-F1DCCF55171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 t="19438" r="3312"/>
          <a:stretch/>
        </p:blipFill>
        <p:spPr>
          <a:xfrm>
            <a:off x="10638392" y="4201218"/>
            <a:ext cx="1086712" cy="2656783"/>
          </a:xfrm>
          <a:prstGeom prst="rect">
            <a:avLst/>
          </a:prstGeom>
        </p:spPr>
      </p:pic>
      <p:sp>
        <p:nvSpPr>
          <p:cNvPr id="8" name="Text Placeholder 2">
            <a:extLst>
              <a:ext uri="{FF2B5EF4-FFF2-40B4-BE49-F238E27FC236}">
                <a16:creationId xmlns:a16="http://schemas.microsoft.com/office/drawing/2014/main" id="{DBA4D2BD-9D73-4262-8832-9FB19BFD65F4}"/>
              </a:ext>
            </a:extLst>
          </p:cNvPr>
          <p:cNvSpPr>
            <a:spLocks noGrp="1"/>
          </p:cNvSpPr>
          <p:nvPr>
            <p:ph type="body" sz="quarter" idx="14"/>
          </p:nvPr>
        </p:nvSpPr>
        <p:spPr>
          <a:xfrm>
            <a:off x="1907830" y="1656329"/>
            <a:ext cx="8376341" cy="4252383"/>
          </a:xfrm>
        </p:spPr>
        <p:txBody>
          <a:bodyPr/>
          <a:lstStyle>
            <a:lvl1pPr>
              <a:defRPr sz="8000" b="0">
                <a:solidFill>
                  <a:schemeClr val="bg1"/>
                </a:solidFill>
                <a:latin typeface="Arial Narrow" panose="020B0606020202030204" pitchFamily="34" charset="0"/>
              </a:defRPr>
            </a:lvl1pPr>
          </a:lstStyle>
          <a:p>
            <a:pPr lvl="0"/>
            <a:r>
              <a:rPr lang="en-US"/>
              <a:t>Click to edit Master text styles</a:t>
            </a:r>
          </a:p>
        </p:txBody>
      </p:sp>
      <p:sp>
        <p:nvSpPr>
          <p:cNvPr id="12" name="Rectangle 11">
            <a:extLst>
              <a:ext uri="{FF2B5EF4-FFF2-40B4-BE49-F238E27FC236}">
                <a16:creationId xmlns:a16="http://schemas.microsoft.com/office/drawing/2014/main" id="{1CD4AFEC-F656-4308-9E80-5221FF65350E}"/>
              </a:ext>
            </a:extLst>
          </p:cNvPr>
          <p:cNvSpPr/>
          <p:nvPr/>
        </p:nvSpPr>
        <p:spPr>
          <a:xfrm>
            <a:off x="11375520" y="150708"/>
            <a:ext cx="815697" cy="738125"/>
          </a:xfrm>
          <a:prstGeom prst="rect">
            <a:avLst/>
          </a:prstGeom>
          <a:solidFill>
            <a:schemeClr val="accent1"/>
          </a:solidFill>
        </p:spPr>
        <p:txBody>
          <a:bodyPr wrap="square" rtlCol="0" anchor="ctr" anchorCtr="0">
            <a:noAutofit/>
          </a:bodyPr>
          <a:lstStyle/>
          <a:p>
            <a:pPr algn="ctr"/>
            <a:endParaRPr lang="en-US" sz="1600" err="1">
              <a:solidFill>
                <a:schemeClr val="bg1"/>
              </a:solidFill>
            </a:endParaRPr>
          </a:p>
        </p:txBody>
      </p:sp>
      <p:pic>
        <p:nvPicPr>
          <p:cNvPr id="11" name="Picture 10" descr="Shape&#10;&#10;Description automatically generated with medium confidence">
            <a:extLst>
              <a:ext uri="{FF2B5EF4-FFF2-40B4-BE49-F238E27FC236}">
                <a16:creationId xmlns:a16="http://schemas.microsoft.com/office/drawing/2014/main" id="{8BB16F0B-4A6B-48FD-9072-5217F65CDBE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461900" y="447785"/>
            <a:ext cx="644808" cy="141679"/>
          </a:xfrm>
          <a:prstGeom prst="rect">
            <a:avLst/>
          </a:prstGeom>
        </p:spPr>
      </p:pic>
    </p:spTree>
    <p:extLst>
      <p:ext uri="{BB962C8B-B14F-4D97-AF65-F5344CB8AC3E}">
        <p14:creationId xmlns:p14="http://schemas.microsoft.com/office/powerpoint/2010/main" val="199718449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Divider White">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58AB250-AB32-9C4D-9D69-73CE24F59E45}"/>
              </a:ext>
            </a:extLst>
          </p:cNvPr>
          <p:cNvPicPr>
            <a:picLocks noChangeAspect="1"/>
          </p:cNvPicPr>
          <p:nvPr userDrawn="1"/>
        </p:nvPicPr>
        <p:blipFill>
          <a:blip r:embed="rId2" cstate="screen">
            <a:alphaModFix amt="14000"/>
            <a:extLst>
              <a:ext uri="{28A0092B-C50C-407E-A947-70E740481C1C}">
                <a14:useLocalDpi xmlns:a14="http://schemas.microsoft.com/office/drawing/2010/main"/>
              </a:ext>
            </a:extLst>
          </a:blip>
          <a:srcRect t="8" b="8"/>
          <a:stretch/>
        </p:blipFill>
        <p:spPr>
          <a:xfrm>
            <a:off x="0" y="0"/>
            <a:ext cx="12192000" cy="6858000"/>
          </a:xfrm>
          <a:prstGeom prst="rect">
            <a:avLst/>
          </a:prstGeom>
          <a:solidFill>
            <a:schemeClr val="bg1"/>
          </a:solidFill>
        </p:spPr>
      </p:pic>
      <p:pic>
        <p:nvPicPr>
          <p:cNvPr id="16" name="Picture 15">
            <a:extLst>
              <a:ext uri="{FF2B5EF4-FFF2-40B4-BE49-F238E27FC236}">
                <a16:creationId xmlns:a16="http://schemas.microsoft.com/office/drawing/2014/main" id="{DD4B147E-A0DC-4A44-9873-B4ECF121806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 t="19438" r="3312"/>
          <a:stretch/>
        </p:blipFill>
        <p:spPr>
          <a:xfrm>
            <a:off x="923571" y="1"/>
            <a:ext cx="1086712" cy="2656783"/>
          </a:xfrm>
          <a:prstGeom prst="rect">
            <a:avLst/>
          </a:prstGeom>
        </p:spPr>
      </p:pic>
      <p:pic>
        <p:nvPicPr>
          <p:cNvPr id="17" name="Picture 16">
            <a:extLst>
              <a:ext uri="{FF2B5EF4-FFF2-40B4-BE49-F238E27FC236}">
                <a16:creationId xmlns:a16="http://schemas.microsoft.com/office/drawing/2014/main" id="{90948734-4B2C-DB4A-BE36-E517A73F062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 t="19438" r="3312"/>
          <a:stretch/>
        </p:blipFill>
        <p:spPr>
          <a:xfrm>
            <a:off x="10638392" y="4201218"/>
            <a:ext cx="1086712" cy="2656783"/>
          </a:xfrm>
          <a:prstGeom prst="rect">
            <a:avLst/>
          </a:prstGeom>
        </p:spPr>
      </p:pic>
      <p:sp>
        <p:nvSpPr>
          <p:cNvPr id="15" name="Text Placeholder 2">
            <a:extLst>
              <a:ext uri="{FF2B5EF4-FFF2-40B4-BE49-F238E27FC236}">
                <a16:creationId xmlns:a16="http://schemas.microsoft.com/office/drawing/2014/main" id="{FEF4B66D-1B8F-4040-A86E-E1537912C3B0}"/>
              </a:ext>
            </a:extLst>
          </p:cNvPr>
          <p:cNvSpPr>
            <a:spLocks noGrp="1"/>
          </p:cNvSpPr>
          <p:nvPr>
            <p:ph type="body" sz="quarter" idx="14"/>
          </p:nvPr>
        </p:nvSpPr>
        <p:spPr>
          <a:xfrm>
            <a:off x="1907830" y="1656329"/>
            <a:ext cx="8376341" cy="4252383"/>
          </a:xfrm>
        </p:spPr>
        <p:txBody>
          <a:bodyPr/>
          <a:lstStyle>
            <a:lvl1pPr>
              <a:defRPr sz="8000" b="0">
                <a:solidFill>
                  <a:schemeClr val="tx1"/>
                </a:solidFill>
                <a:latin typeface="Arial Narrow" panose="020B0606020202030204" pitchFamily="34" charset="0"/>
              </a:defRPr>
            </a:lvl1pPr>
          </a:lstStyle>
          <a:p>
            <a:pPr lvl="0"/>
            <a:r>
              <a:rPr lang="en-US"/>
              <a:t>Click to edit Master text styles</a:t>
            </a:r>
          </a:p>
        </p:txBody>
      </p:sp>
      <p:sp>
        <p:nvSpPr>
          <p:cNvPr id="12" name="Rectangle 11">
            <a:extLst>
              <a:ext uri="{FF2B5EF4-FFF2-40B4-BE49-F238E27FC236}">
                <a16:creationId xmlns:a16="http://schemas.microsoft.com/office/drawing/2014/main" id="{41F28724-DBB0-3A49-B9A7-2C5D746B5652}"/>
              </a:ext>
            </a:extLst>
          </p:cNvPr>
          <p:cNvSpPr>
            <a:spLocks/>
          </p:cNvSpPr>
          <p:nvPr/>
        </p:nvSpPr>
        <p:spPr>
          <a:xfrm>
            <a:off x="11369041" y="147093"/>
            <a:ext cx="822959" cy="743060"/>
          </a:xfrm>
          <a:prstGeom prst="rect">
            <a:avLst/>
          </a:prstGeom>
          <a:solidFill>
            <a:schemeClr val="tx1"/>
          </a:solidFill>
        </p:spPr>
        <p:txBody>
          <a:bodyPr wrap="square" rtlCol="0" anchor="ctr" anchorCtr="0">
            <a:noAutofit/>
          </a:bodyPr>
          <a:lstStyle/>
          <a:p>
            <a:pPr algn="ctr"/>
            <a:endParaRPr lang="en-US" sz="1600" err="1">
              <a:solidFill>
                <a:schemeClr val="bg1"/>
              </a:solidFill>
            </a:endParaRPr>
          </a:p>
        </p:txBody>
      </p:sp>
      <p:pic>
        <p:nvPicPr>
          <p:cNvPr id="2" name="Picture 1">
            <a:extLst>
              <a:ext uri="{FF2B5EF4-FFF2-40B4-BE49-F238E27FC236}">
                <a16:creationId xmlns:a16="http://schemas.microsoft.com/office/drawing/2014/main" id="{60FE97E5-1DC0-EBC1-FF0D-F8E8E002720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459018" y="455897"/>
            <a:ext cx="651447" cy="143143"/>
          </a:xfrm>
          <a:prstGeom prst="rect">
            <a:avLst/>
          </a:prstGeom>
        </p:spPr>
      </p:pic>
    </p:spTree>
    <p:extLst>
      <p:ext uri="{BB962C8B-B14F-4D97-AF65-F5344CB8AC3E}">
        <p14:creationId xmlns:p14="http://schemas.microsoft.com/office/powerpoint/2010/main" val="275456642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Closing A">
    <p:bg>
      <p:bgPr>
        <a:solidFill>
          <a:schemeClr val="accent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B1046B3-EE13-0A41-9D62-20F27700E502}"/>
              </a:ext>
            </a:extLst>
          </p:cNvPr>
          <p:cNvPicPr>
            <a:picLocks noChangeAspect="1"/>
          </p:cNvPicPr>
          <p:nvPr userDrawn="1"/>
        </p:nvPicPr>
        <p:blipFill>
          <a:blip r:embed="rId2" cstate="screen">
            <a:alphaModFix amt="14000"/>
            <a:extLst>
              <a:ext uri="{28A0092B-C50C-407E-A947-70E740481C1C}">
                <a14:useLocalDpi xmlns:a14="http://schemas.microsoft.com/office/drawing/2010/main"/>
              </a:ext>
            </a:extLst>
          </a:blip>
          <a:srcRect t="8" b="8"/>
          <a:stretch/>
        </p:blipFill>
        <p:spPr>
          <a:xfrm>
            <a:off x="0" y="6699"/>
            <a:ext cx="12192000" cy="6858000"/>
          </a:xfrm>
          <a:prstGeom prst="rect">
            <a:avLst/>
          </a:prstGeom>
          <a:solidFill>
            <a:schemeClr val="accent1"/>
          </a:solidFill>
        </p:spPr>
      </p:pic>
      <p:pic>
        <p:nvPicPr>
          <p:cNvPr id="10" name="Picture 9">
            <a:extLst>
              <a:ext uri="{FF2B5EF4-FFF2-40B4-BE49-F238E27FC236}">
                <a16:creationId xmlns:a16="http://schemas.microsoft.com/office/drawing/2014/main" id="{F18C7D9B-6F1A-2148-A4AF-E4ABFB1C8ACE}"/>
              </a:ext>
            </a:extLst>
          </p:cNvPr>
          <p:cNvPicPr>
            <a:picLocks noChangeAspect="1"/>
          </p:cNvPicPr>
          <p:nvPr userDrawn="1"/>
        </p:nvPicPr>
        <p:blipFill>
          <a:blip r:embed="rId3"/>
          <a:stretch>
            <a:fillRect/>
          </a:stretch>
        </p:blipFill>
        <p:spPr>
          <a:xfrm>
            <a:off x="926851" y="-7007"/>
            <a:ext cx="905933" cy="2658067"/>
          </a:xfrm>
          <a:prstGeom prst="rect">
            <a:avLst/>
          </a:prstGeom>
        </p:spPr>
      </p:pic>
      <p:pic>
        <p:nvPicPr>
          <p:cNvPr id="11" name="Picture 10">
            <a:extLst>
              <a:ext uri="{FF2B5EF4-FFF2-40B4-BE49-F238E27FC236}">
                <a16:creationId xmlns:a16="http://schemas.microsoft.com/office/drawing/2014/main" id="{B38C3E52-50AD-0F46-9A71-6DDE27801A78}"/>
              </a:ext>
            </a:extLst>
          </p:cNvPr>
          <p:cNvPicPr>
            <a:picLocks noChangeAspect="1"/>
          </p:cNvPicPr>
          <p:nvPr userDrawn="1"/>
        </p:nvPicPr>
        <p:blipFill>
          <a:blip r:embed="rId3"/>
          <a:stretch>
            <a:fillRect/>
          </a:stretch>
        </p:blipFill>
        <p:spPr>
          <a:xfrm>
            <a:off x="10644592" y="4199933"/>
            <a:ext cx="905933" cy="2658067"/>
          </a:xfrm>
          <a:prstGeom prst="rect">
            <a:avLst/>
          </a:prstGeom>
        </p:spPr>
      </p:pic>
      <p:sp>
        <p:nvSpPr>
          <p:cNvPr id="3" name="Text Placeholder 2">
            <a:extLst>
              <a:ext uri="{FF2B5EF4-FFF2-40B4-BE49-F238E27FC236}">
                <a16:creationId xmlns:a16="http://schemas.microsoft.com/office/drawing/2014/main" id="{B03FE1A7-1F17-4DED-A357-59DE0D06EB54}"/>
              </a:ext>
            </a:extLst>
          </p:cNvPr>
          <p:cNvSpPr>
            <a:spLocks noGrp="1"/>
          </p:cNvSpPr>
          <p:nvPr>
            <p:ph type="body" sz="quarter" idx="14"/>
          </p:nvPr>
        </p:nvSpPr>
        <p:spPr>
          <a:xfrm>
            <a:off x="1907830" y="1302809"/>
            <a:ext cx="8376341" cy="4252383"/>
          </a:xfrm>
        </p:spPr>
        <p:txBody>
          <a:bodyPr anchor="ctr"/>
          <a:lstStyle>
            <a:lvl1pPr algn="ctr">
              <a:defRPr sz="8000" b="0">
                <a:solidFill>
                  <a:schemeClr val="tx1"/>
                </a:solidFill>
                <a:latin typeface="Arial Narrow" panose="020B0606020202030204" pitchFamily="34" charset="0"/>
              </a:defRPr>
            </a:lvl1pPr>
          </a:lstStyle>
          <a:p>
            <a:pPr lvl="0"/>
            <a:r>
              <a:rPr lang="en-US"/>
              <a:t>Click to edit Master text styles</a:t>
            </a:r>
          </a:p>
        </p:txBody>
      </p:sp>
    </p:spTree>
    <p:extLst>
      <p:ext uri="{BB962C8B-B14F-4D97-AF65-F5344CB8AC3E}">
        <p14:creationId xmlns:p14="http://schemas.microsoft.com/office/powerpoint/2010/main" val="326225910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Closing B">
    <p:bg>
      <p:bgPr>
        <a:solidFill>
          <a:schemeClr val="tx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1F01747-E073-A84A-982D-0314927D146E}"/>
              </a:ext>
            </a:extLst>
          </p:cNvPr>
          <p:cNvPicPr>
            <a:picLocks noChangeAspect="1"/>
          </p:cNvPicPr>
          <p:nvPr userDrawn="1"/>
        </p:nvPicPr>
        <p:blipFill>
          <a:blip r:embed="rId2" cstate="screen">
            <a:alphaModFix amt="32000"/>
            <a:extLst>
              <a:ext uri="{28A0092B-C50C-407E-A947-70E740481C1C}">
                <a14:useLocalDpi xmlns:a14="http://schemas.microsoft.com/office/drawing/2010/main"/>
              </a:ext>
            </a:extLst>
          </a:blip>
          <a:srcRect/>
          <a:stretch/>
        </p:blipFill>
        <p:spPr>
          <a:xfrm>
            <a:off x="0" y="0"/>
            <a:ext cx="12190024" cy="6858000"/>
          </a:xfrm>
          <a:prstGeom prst="rect">
            <a:avLst/>
          </a:prstGeom>
          <a:solidFill>
            <a:schemeClr val="tx1"/>
          </a:solidFill>
        </p:spPr>
      </p:pic>
      <p:pic>
        <p:nvPicPr>
          <p:cNvPr id="9" name="Picture 8">
            <a:extLst>
              <a:ext uri="{FF2B5EF4-FFF2-40B4-BE49-F238E27FC236}">
                <a16:creationId xmlns:a16="http://schemas.microsoft.com/office/drawing/2014/main" id="{505E8AB9-2888-A043-8BD3-E55DCCAB24A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 t="19438" r="3312"/>
          <a:stretch/>
        </p:blipFill>
        <p:spPr>
          <a:xfrm>
            <a:off x="923571" y="1"/>
            <a:ext cx="1086712" cy="2656783"/>
          </a:xfrm>
          <a:prstGeom prst="rect">
            <a:avLst/>
          </a:prstGeom>
        </p:spPr>
      </p:pic>
      <p:pic>
        <p:nvPicPr>
          <p:cNvPr id="10" name="Picture 9">
            <a:extLst>
              <a:ext uri="{FF2B5EF4-FFF2-40B4-BE49-F238E27FC236}">
                <a16:creationId xmlns:a16="http://schemas.microsoft.com/office/drawing/2014/main" id="{FC25131A-BE6D-1E41-B499-F1DCCF55171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 t="19438" r="3312"/>
          <a:stretch/>
        </p:blipFill>
        <p:spPr>
          <a:xfrm>
            <a:off x="10638392" y="4201218"/>
            <a:ext cx="1086712" cy="2656783"/>
          </a:xfrm>
          <a:prstGeom prst="rect">
            <a:avLst/>
          </a:prstGeom>
        </p:spPr>
      </p:pic>
      <p:sp>
        <p:nvSpPr>
          <p:cNvPr id="8" name="Text Placeholder 2">
            <a:extLst>
              <a:ext uri="{FF2B5EF4-FFF2-40B4-BE49-F238E27FC236}">
                <a16:creationId xmlns:a16="http://schemas.microsoft.com/office/drawing/2014/main" id="{DBA4D2BD-9D73-4262-8832-9FB19BFD65F4}"/>
              </a:ext>
            </a:extLst>
          </p:cNvPr>
          <p:cNvSpPr>
            <a:spLocks noGrp="1"/>
          </p:cNvSpPr>
          <p:nvPr>
            <p:ph type="body" sz="quarter" idx="14"/>
          </p:nvPr>
        </p:nvSpPr>
        <p:spPr>
          <a:xfrm>
            <a:off x="1907830" y="1302809"/>
            <a:ext cx="8376341" cy="4252383"/>
          </a:xfrm>
        </p:spPr>
        <p:txBody>
          <a:bodyPr anchor="ctr"/>
          <a:lstStyle>
            <a:lvl1pPr algn="ctr">
              <a:defRPr sz="8000" b="0">
                <a:solidFill>
                  <a:schemeClr val="bg1"/>
                </a:solidFill>
                <a:latin typeface="Arial Narrow" panose="020B0606020202030204" pitchFamily="34" charset="0"/>
              </a:defRPr>
            </a:lvl1pPr>
          </a:lstStyle>
          <a:p>
            <a:pPr lvl="0"/>
            <a:r>
              <a:rPr lang="en-US"/>
              <a:t>Click to edit Master text styles</a:t>
            </a:r>
          </a:p>
        </p:txBody>
      </p:sp>
    </p:spTree>
    <p:extLst>
      <p:ext uri="{BB962C8B-B14F-4D97-AF65-F5344CB8AC3E}">
        <p14:creationId xmlns:p14="http://schemas.microsoft.com/office/powerpoint/2010/main" val="42532530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Closing C">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FD84128-8DE3-0D40-BE2A-CA72DB3D0B14}"/>
              </a:ext>
            </a:extLst>
          </p:cNvPr>
          <p:cNvPicPr>
            <a:picLocks noChangeAspect="1"/>
          </p:cNvPicPr>
          <p:nvPr userDrawn="1"/>
        </p:nvPicPr>
        <p:blipFill rotWithShape="1">
          <a:blip r:embed="rId2" cstate="screen">
            <a:alphaModFix amt="10000"/>
            <a:extLst>
              <a:ext uri="{28A0092B-C50C-407E-A947-70E740481C1C}">
                <a14:useLocalDpi xmlns:a14="http://schemas.microsoft.com/office/drawing/2010/main"/>
              </a:ext>
            </a:extLst>
          </a:blip>
          <a:srcRect l="1947" b="1947"/>
          <a:stretch/>
        </p:blipFill>
        <p:spPr>
          <a:xfrm>
            <a:off x="0" y="0"/>
            <a:ext cx="12192000" cy="6858000"/>
          </a:xfrm>
          <a:prstGeom prst="rect">
            <a:avLst/>
          </a:prstGeom>
          <a:solidFill>
            <a:schemeClr val="bg1"/>
          </a:solidFill>
        </p:spPr>
      </p:pic>
      <p:pic>
        <p:nvPicPr>
          <p:cNvPr id="16" name="Picture 15">
            <a:extLst>
              <a:ext uri="{FF2B5EF4-FFF2-40B4-BE49-F238E27FC236}">
                <a16:creationId xmlns:a16="http://schemas.microsoft.com/office/drawing/2014/main" id="{DD4B147E-A0DC-4A44-9873-B4ECF121806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 t="19438" r="3312"/>
          <a:stretch/>
        </p:blipFill>
        <p:spPr>
          <a:xfrm>
            <a:off x="923571" y="1"/>
            <a:ext cx="1086712" cy="2656783"/>
          </a:xfrm>
          <a:prstGeom prst="rect">
            <a:avLst/>
          </a:prstGeom>
        </p:spPr>
      </p:pic>
      <p:pic>
        <p:nvPicPr>
          <p:cNvPr id="17" name="Picture 16">
            <a:extLst>
              <a:ext uri="{FF2B5EF4-FFF2-40B4-BE49-F238E27FC236}">
                <a16:creationId xmlns:a16="http://schemas.microsoft.com/office/drawing/2014/main" id="{90948734-4B2C-DB4A-BE36-E517A73F062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 t="19438" r="3312"/>
          <a:stretch/>
        </p:blipFill>
        <p:spPr>
          <a:xfrm>
            <a:off x="10638392" y="4201218"/>
            <a:ext cx="1086712" cy="2656783"/>
          </a:xfrm>
          <a:prstGeom prst="rect">
            <a:avLst/>
          </a:prstGeom>
        </p:spPr>
      </p:pic>
      <p:sp>
        <p:nvSpPr>
          <p:cNvPr id="15" name="Text Placeholder 2">
            <a:extLst>
              <a:ext uri="{FF2B5EF4-FFF2-40B4-BE49-F238E27FC236}">
                <a16:creationId xmlns:a16="http://schemas.microsoft.com/office/drawing/2014/main" id="{FEF4B66D-1B8F-4040-A86E-E1537912C3B0}"/>
              </a:ext>
            </a:extLst>
          </p:cNvPr>
          <p:cNvSpPr>
            <a:spLocks noGrp="1"/>
          </p:cNvSpPr>
          <p:nvPr>
            <p:ph type="body" sz="quarter" idx="14"/>
          </p:nvPr>
        </p:nvSpPr>
        <p:spPr>
          <a:xfrm>
            <a:off x="1907830" y="1302809"/>
            <a:ext cx="8376341" cy="4252383"/>
          </a:xfrm>
        </p:spPr>
        <p:txBody>
          <a:bodyPr anchor="ctr"/>
          <a:lstStyle>
            <a:lvl1pPr algn="ctr">
              <a:defRPr sz="8000" b="0">
                <a:solidFill>
                  <a:schemeClr val="tx1"/>
                </a:solidFill>
                <a:latin typeface="Arial Narrow" panose="020B0606020202030204" pitchFamily="34" charset="0"/>
              </a:defRPr>
            </a:lvl1pPr>
          </a:lstStyle>
          <a:p>
            <a:pPr lvl="0"/>
            <a:r>
              <a:rPr lang="en-US"/>
              <a:t>Click to edit Master text styles</a:t>
            </a:r>
          </a:p>
        </p:txBody>
      </p:sp>
    </p:spTree>
    <p:extLst>
      <p:ext uri="{BB962C8B-B14F-4D97-AF65-F5344CB8AC3E}">
        <p14:creationId xmlns:p14="http://schemas.microsoft.com/office/powerpoint/2010/main" val="182802150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Closing 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CEB9AE9-0871-614A-B0E9-E9EE493E9F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 t="44982" r="34601" b="1"/>
          <a:stretch/>
        </p:blipFill>
        <p:spPr>
          <a:xfrm>
            <a:off x="7738909" y="5024025"/>
            <a:ext cx="576131" cy="1422151"/>
          </a:xfrm>
          <a:prstGeom prst="rect">
            <a:avLst/>
          </a:prstGeom>
        </p:spPr>
      </p:pic>
      <p:sp>
        <p:nvSpPr>
          <p:cNvPr id="5" name="Text Placeholder 4">
            <a:extLst>
              <a:ext uri="{FF2B5EF4-FFF2-40B4-BE49-F238E27FC236}">
                <a16:creationId xmlns:a16="http://schemas.microsoft.com/office/drawing/2014/main" id="{DC593331-3DBF-4826-953A-09D2A7B3F9A3}"/>
              </a:ext>
            </a:extLst>
          </p:cNvPr>
          <p:cNvSpPr>
            <a:spLocks noGrp="1"/>
          </p:cNvSpPr>
          <p:nvPr>
            <p:ph type="body" sz="quarter" idx="10" hasCustomPrompt="1"/>
          </p:nvPr>
        </p:nvSpPr>
        <p:spPr>
          <a:xfrm>
            <a:off x="8452776" y="5070851"/>
            <a:ext cx="3318933" cy="348751"/>
          </a:xfrm>
          <a:prstGeom prst="rect">
            <a:avLst/>
          </a:prstGeom>
        </p:spPr>
        <p:txBody>
          <a:bodyPr>
            <a:noAutofit/>
          </a:bodyPr>
          <a:lstStyle>
            <a:lvl1pPr>
              <a:defRPr sz="1867" b="1">
                <a:solidFill>
                  <a:schemeClr val="tx1"/>
                </a:solidFill>
                <a:latin typeface="+mn-lt"/>
              </a:defRPr>
            </a:lvl1pPr>
          </a:lstStyle>
          <a:p>
            <a:pPr lvl="0"/>
            <a:r>
              <a:rPr lang="en-US"/>
              <a:t>Name</a:t>
            </a:r>
          </a:p>
        </p:txBody>
      </p:sp>
      <p:sp>
        <p:nvSpPr>
          <p:cNvPr id="12" name="Text Placeholder 4">
            <a:extLst>
              <a:ext uri="{FF2B5EF4-FFF2-40B4-BE49-F238E27FC236}">
                <a16:creationId xmlns:a16="http://schemas.microsoft.com/office/drawing/2014/main" id="{23E63FCC-3F16-4E1D-93EE-B26E5CE219FE}"/>
              </a:ext>
            </a:extLst>
          </p:cNvPr>
          <p:cNvSpPr>
            <a:spLocks noGrp="1"/>
          </p:cNvSpPr>
          <p:nvPr>
            <p:ph type="body" sz="quarter" idx="11" hasCustomPrompt="1"/>
          </p:nvPr>
        </p:nvSpPr>
        <p:spPr>
          <a:xfrm>
            <a:off x="8452776" y="5426703"/>
            <a:ext cx="3318933" cy="348751"/>
          </a:xfrm>
          <a:prstGeom prst="rect">
            <a:avLst/>
          </a:prstGeom>
        </p:spPr>
        <p:txBody>
          <a:bodyPr>
            <a:noAutofit/>
          </a:bodyPr>
          <a:lstStyle>
            <a:lvl1pPr>
              <a:defRPr sz="1867">
                <a:solidFill>
                  <a:schemeClr val="tx1"/>
                </a:solidFill>
                <a:latin typeface="+mn-lt"/>
              </a:defRPr>
            </a:lvl1pPr>
          </a:lstStyle>
          <a:p>
            <a:pPr lvl="0"/>
            <a:r>
              <a:rPr lang="en-US"/>
              <a:t>Title</a:t>
            </a:r>
          </a:p>
        </p:txBody>
      </p:sp>
      <p:sp>
        <p:nvSpPr>
          <p:cNvPr id="14" name="Text Placeholder 4">
            <a:extLst>
              <a:ext uri="{FF2B5EF4-FFF2-40B4-BE49-F238E27FC236}">
                <a16:creationId xmlns:a16="http://schemas.microsoft.com/office/drawing/2014/main" id="{05CAFFEE-A7CD-49F6-A22A-E305CA4A6BFD}"/>
              </a:ext>
            </a:extLst>
          </p:cNvPr>
          <p:cNvSpPr>
            <a:spLocks noGrp="1"/>
          </p:cNvSpPr>
          <p:nvPr>
            <p:ph type="body" sz="quarter" idx="12" hasCustomPrompt="1"/>
          </p:nvPr>
        </p:nvSpPr>
        <p:spPr>
          <a:xfrm>
            <a:off x="8452776" y="6138406"/>
            <a:ext cx="3318933" cy="348751"/>
          </a:xfrm>
          <a:prstGeom prst="rect">
            <a:avLst/>
          </a:prstGeom>
        </p:spPr>
        <p:txBody>
          <a:bodyPr>
            <a:noAutofit/>
          </a:bodyPr>
          <a:lstStyle>
            <a:lvl1pPr>
              <a:defRPr sz="1867">
                <a:solidFill>
                  <a:schemeClr val="tx1"/>
                </a:solidFill>
                <a:latin typeface="+mn-lt"/>
              </a:defRPr>
            </a:lvl1pPr>
          </a:lstStyle>
          <a:p>
            <a:pPr lvl="0"/>
            <a:r>
              <a:rPr lang="en-US"/>
              <a:t>name@avnet.com</a:t>
            </a:r>
          </a:p>
        </p:txBody>
      </p:sp>
      <p:sp>
        <p:nvSpPr>
          <p:cNvPr id="15" name="Text Placeholder 4">
            <a:extLst>
              <a:ext uri="{FF2B5EF4-FFF2-40B4-BE49-F238E27FC236}">
                <a16:creationId xmlns:a16="http://schemas.microsoft.com/office/drawing/2014/main" id="{6A37B12E-1FE2-45BA-B16F-6753E12AB4F3}"/>
              </a:ext>
            </a:extLst>
          </p:cNvPr>
          <p:cNvSpPr>
            <a:spLocks noGrp="1"/>
          </p:cNvSpPr>
          <p:nvPr>
            <p:ph type="body" sz="quarter" idx="13" hasCustomPrompt="1"/>
          </p:nvPr>
        </p:nvSpPr>
        <p:spPr>
          <a:xfrm>
            <a:off x="8452776" y="5782555"/>
            <a:ext cx="3318933" cy="348751"/>
          </a:xfrm>
          <a:prstGeom prst="rect">
            <a:avLst/>
          </a:prstGeom>
        </p:spPr>
        <p:txBody>
          <a:bodyPr>
            <a:noAutofit/>
          </a:bodyPr>
          <a:lstStyle>
            <a:lvl1pPr>
              <a:defRPr sz="1867">
                <a:solidFill>
                  <a:schemeClr val="tx1"/>
                </a:solidFill>
                <a:latin typeface="+mn-lt"/>
              </a:defRPr>
            </a:lvl1pPr>
          </a:lstStyle>
          <a:p>
            <a:pPr lvl="0"/>
            <a:r>
              <a:rPr lang="en-US"/>
              <a:t>XXX.XXX.XXXX</a:t>
            </a:r>
          </a:p>
        </p:txBody>
      </p:sp>
      <p:pic>
        <p:nvPicPr>
          <p:cNvPr id="9" name="Picture 8">
            <a:extLst>
              <a:ext uri="{FF2B5EF4-FFF2-40B4-BE49-F238E27FC236}">
                <a16:creationId xmlns:a16="http://schemas.microsoft.com/office/drawing/2014/main" id="{7804B4CE-947B-BB42-BF8F-CA633BB92A9A}"/>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3466423" y="2773850"/>
            <a:ext cx="5259155" cy="1310301"/>
          </a:xfrm>
          <a:prstGeom prst="rect">
            <a:avLst/>
          </a:prstGeom>
        </p:spPr>
      </p:pic>
    </p:spTree>
    <p:extLst>
      <p:ext uri="{BB962C8B-B14F-4D97-AF65-F5344CB8AC3E}">
        <p14:creationId xmlns:p14="http://schemas.microsoft.com/office/powerpoint/2010/main" val="155225026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Template Section Info Slide">
    <p:bg>
      <p:bgPr>
        <a:solidFill>
          <a:schemeClr val="accent3"/>
        </a:solidFill>
        <a:effectLst/>
      </p:bgPr>
    </p:bg>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861AEF07-A214-EE40-ACEC-917DF182E153}"/>
              </a:ext>
            </a:extLst>
          </p:cNvPr>
          <p:cNvSpPr>
            <a:spLocks noGrp="1"/>
          </p:cNvSpPr>
          <p:nvPr>
            <p:ph type="title"/>
          </p:nvPr>
        </p:nvSpPr>
        <p:spPr>
          <a:xfrm>
            <a:off x="637650" y="2636508"/>
            <a:ext cx="10916701" cy="1046440"/>
          </a:xfrm>
          <a:prstGeom prst="rect">
            <a:avLst/>
          </a:prstGeom>
        </p:spPr>
        <p:txBody>
          <a:bodyPr>
            <a:noAutofit/>
          </a:bodyPr>
          <a:lstStyle>
            <a:lvl1pPr algn="ctr">
              <a:defRPr sz="8000">
                <a:solidFill>
                  <a:schemeClr val="bg1"/>
                </a:solidFill>
              </a:defRPr>
            </a:lvl1pPr>
          </a:lstStyle>
          <a:p>
            <a:r>
              <a:rPr lang="en-US"/>
              <a:t>Click to edit Master title style</a:t>
            </a:r>
          </a:p>
        </p:txBody>
      </p:sp>
      <p:sp>
        <p:nvSpPr>
          <p:cNvPr id="9" name="Title 9">
            <a:extLst>
              <a:ext uri="{FF2B5EF4-FFF2-40B4-BE49-F238E27FC236}">
                <a16:creationId xmlns:a16="http://schemas.microsoft.com/office/drawing/2014/main" id="{23F1FA4F-2918-C347-8B19-B811C49073BF}"/>
              </a:ext>
            </a:extLst>
          </p:cNvPr>
          <p:cNvSpPr txBox="1">
            <a:spLocks/>
          </p:cNvSpPr>
          <p:nvPr userDrawn="1"/>
        </p:nvSpPr>
        <p:spPr>
          <a:xfrm>
            <a:off x="637650" y="3849475"/>
            <a:ext cx="10916701" cy="279051"/>
          </a:xfrm>
          <a:prstGeom prst="rect">
            <a:avLst/>
          </a:prstGeom>
        </p:spPr>
        <p:txBody>
          <a:bodyPr vert="horz" wrap="square" lIns="0" tIns="0" rIns="0" bIns="0" rtlCol="0" anchor="t" anchorCtr="0">
            <a:noAutofit/>
          </a:bodyPr>
          <a:lstStyle>
            <a:lvl1pPr algn="ctr" defTabSz="914400" rtl="0" eaLnBrk="1" latinLnBrk="0" hangingPunct="1">
              <a:lnSpc>
                <a:spcPct val="85000"/>
              </a:lnSpc>
              <a:spcBef>
                <a:spcPct val="0"/>
              </a:spcBef>
              <a:buNone/>
              <a:defRPr sz="6000" kern="1200" spc="80" baseline="0">
                <a:solidFill>
                  <a:schemeClr val="tx1"/>
                </a:solidFill>
                <a:latin typeface="Bahnschrift SemiBold Condensed" panose="020B0502040204020203" pitchFamily="34" charset="0"/>
                <a:ea typeface="+mj-ea"/>
                <a:cs typeface="+mj-cs"/>
              </a:defRPr>
            </a:lvl1pPr>
          </a:lstStyle>
          <a:p>
            <a:r>
              <a:rPr lang="en-US" sz="2133">
                <a:solidFill>
                  <a:schemeClr val="bg1"/>
                </a:solidFill>
                <a:latin typeface="Arial Narrow" panose="020B0606020202030204" pitchFamily="34" charset="0"/>
              </a:rPr>
              <a:t>ATTENTION: DO NOT USE THIS YELLOW SLIDE IN YOUR PRESENTATIONS.</a:t>
            </a:r>
            <a:br>
              <a:rPr lang="en-US" sz="2133">
                <a:solidFill>
                  <a:schemeClr val="bg1"/>
                </a:solidFill>
                <a:latin typeface="Arial Narrow" panose="020B0606020202030204" pitchFamily="34" charset="0"/>
              </a:rPr>
            </a:br>
            <a:r>
              <a:rPr lang="en-US" sz="2133">
                <a:solidFill>
                  <a:schemeClr val="bg1"/>
                </a:solidFill>
                <a:latin typeface="Arial Narrow" panose="020B0606020202030204" pitchFamily="34" charset="0"/>
              </a:rPr>
              <a:t>(FOR SECTION ORGANIZATION ONLY)</a:t>
            </a:r>
          </a:p>
        </p:txBody>
      </p:sp>
    </p:spTree>
    <p:extLst>
      <p:ext uri="{BB962C8B-B14F-4D97-AF65-F5344CB8AC3E}">
        <p14:creationId xmlns:p14="http://schemas.microsoft.com/office/powerpoint/2010/main" val="79114945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image" Target="../media/image2.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theme" Target="../theme/theme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74.xml"/><Relationship Id="rId18" Type="http://schemas.openxmlformats.org/officeDocument/2006/relationships/slideLayout" Target="../slideLayouts/slideLayout79.xml"/><Relationship Id="rId26" Type="http://schemas.openxmlformats.org/officeDocument/2006/relationships/slideLayout" Target="../slideLayouts/slideLayout87.xml"/><Relationship Id="rId39" Type="http://schemas.openxmlformats.org/officeDocument/2006/relationships/slideLayout" Target="../slideLayouts/slideLayout100.xml"/><Relationship Id="rId21" Type="http://schemas.openxmlformats.org/officeDocument/2006/relationships/slideLayout" Target="../slideLayouts/slideLayout82.xml"/><Relationship Id="rId34" Type="http://schemas.openxmlformats.org/officeDocument/2006/relationships/slideLayout" Target="../slideLayouts/slideLayout95.xml"/><Relationship Id="rId42" Type="http://schemas.openxmlformats.org/officeDocument/2006/relationships/theme" Target="../theme/theme3.xml"/><Relationship Id="rId7" Type="http://schemas.openxmlformats.org/officeDocument/2006/relationships/slideLayout" Target="../slideLayouts/slideLayout68.xml"/><Relationship Id="rId2" Type="http://schemas.openxmlformats.org/officeDocument/2006/relationships/slideLayout" Target="../slideLayouts/slideLayout63.xml"/><Relationship Id="rId16" Type="http://schemas.openxmlformats.org/officeDocument/2006/relationships/slideLayout" Target="../slideLayouts/slideLayout77.xml"/><Relationship Id="rId20" Type="http://schemas.openxmlformats.org/officeDocument/2006/relationships/slideLayout" Target="../slideLayouts/slideLayout81.xml"/><Relationship Id="rId29" Type="http://schemas.openxmlformats.org/officeDocument/2006/relationships/slideLayout" Target="../slideLayouts/slideLayout90.xml"/><Relationship Id="rId41" Type="http://schemas.openxmlformats.org/officeDocument/2006/relationships/slideLayout" Target="../slideLayouts/slideLayout102.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24" Type="http://schemas.openxmlformats.org/officeDocument/2006/relationships/slideLayout" Target="../slideLayouts/slideLayout85.xml"/><Relationship Id="rId32" Type="http://schemas.openxmlformats.org/officeDocument/2006/relationships/slideLayout" Target="../slideLayouts/slideLayout93.xml"/><Relationship Id="rId37" Type="http://schemas.openxmlformats.org/officeDocument/2006/relationships/slideLayout" Target="../slideLayouts/slideLayout98.xml"/><Relationship Id="rId40" Type="http://schemas.openxmlformats.org/officeDocument/2006/relationships/slideLayout" Target="../slideLayouts/slideLayout101.xml"/><Relationship Id="rId5" Type="http://schemas.openxmlformats.org/officeDocument/2006/relationships/slideLayout" Target="../slideLayouts/slideLayout66.xml"/><Relationship Id="rId15" Type="http://schemas.openxmlformats.org/officeDocument/2006/relationships/slideLayout" Target="../slideLayouts/slideLayout76.xml"/><Relationship Id="rId23" Type="http://schemas.openxmlformats.org/officeDocument/2006/relationships/slideLayout" Target="../slideLayouts/slideLayout84.xml"/><Relationship Id="rId28" Type="http://schemas.openxmlformats.org/officeDocument/2006/relationships/slideLayout" Target="../slideLayouts/slideLayout89.xml"/><Relationship Id="rId36" Type="http://schemas.openxmlformats.org/officeDocument/2006/relationships/slideLayout" Target="../slideLayouts/slideLayout97.xml"/><Relationship Id="rId10" Type="http://schemas.openxmlformats.org/officeDocument/2006/relationships/slideLayout" Target="../slideLayouts/slideLayout71.xml"/><Relationship Id="rId19" Type="http://schemas.openxmlformats.org/officeDocument/2006/relationships/slideLayout" Target="../slideLayouts/slideLayout80.xml"/><Relationship Id="rId31" Type="http://schemas.openxmlformats.org/officeDocument/2006/relationships/slideLayout" Target="../slideLayouts/slideLayout92.xml"/><Relationship Id="rId44" Type="http://schemas.openxmlformats.org/officeDocument/2006/relationships/image" Target="../media/image18.png"/><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 Id="rId22" Type="http://schemas.openxmlformats.org/officeDocument/2006/relationships/slideLayout" Target="../slideLayouts/slideLayout83.xml"/><Relationship Id="rId27" Type="http://schemas.openxmlformats.org/officeDocument/2006/relationships/slideLayout" Target="../slideLayouts/slideLayout88.xml"/><Relationship Id="rId30" Type="http://schemas.openxmlformats.org/officeDocument/2006/relationships/slideLayout" Target="../slideLayouts/slideLayout91.xml"/><Relationship Id="rId35" Type="http://schemas.openxmlformats.org/officeDocument/2006/relationships/slideLayout" Target="../slideLayouts/slideLayout96.xml"/><Relationship Id="rId43" Type="http://schemas.openxmlformats.org/officeDocument/2006/relationships/image" Target="../media/image1.emf"/><Relationship Id="rId8" Type="http://schemas.openxmlformats.org/officeDocument/2006/relationships/slideLayout" Target="../slideLayouts/slideLayout69.xml"/><Relationship Id="rId3" Type="http://schemas.openxmlformats.org/officeDocument/2006/relationships/slideLayout" Target="../slideLayouts/slideLayout64.xml"/><Relationship Id="rId12" Type="http://schemas.openxmlformats.org/officeDocument/2006/relationships/slideLayout" Target="../slideLayouts/slideLayout73.xml"/><Relationship Id="rId17" Type="http://schemas.openxmlformats.org/officeDocument/2006/relationships/slideLayout" Target="../slideLayouts/slideLayout78.xml"/><Relationship Id="rId25" Type="http://schemas.openxmlformats.org/officeDocument/2006/relationships/slideLayout" Target="../slideLayouts/slideLayout86.xml"/><Relationship Id="rId33" Type="http://schemas.openxmlformats.org/officeDocument/2006/relationships/slideLayout" Target="../slideLayouts/slideLayout94.xml"/><Relationship Id="rId38" Type="http://schemas.openxmlformats.org/officeDocument/2006/relationships/slideLayout" Target="../slideLayouts/slideLayout99.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15.xml"/><Relationship Id="rId18" Type="http://schemas.openxmlformats.org/officeDocument/2006/relationships/slideLayout" Target="../slideLayouts/slideLayout120.xml"/><Relationship Id="rId26" Type="http://schemas.openxmlformats.org/officeDocument/2006/relationships/slideLayout" Target="../slideLayouts/slideLayout128.xml"/><Relationship Id="rId39" Type="http://schemas.openxmlformats.org/officeDocument/2006/relationships/image" Target="../media/image1.emf"/><Relationship Id="rId21" Type="http://schemas.openxmlformats.org/officeDocument/2006/relationships/slideLayout" Target="../slideLayouts/slideLayout123.xml"/><Relationship Id="rId34" Type="http://schemas.openxmlformats.org/officeDocument/2006/relationships/slideLayout" Target="../slideLayouts/slideLayout136.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17" Type="http://schemas.openxmlformats.org/officeDocument/2006/relationships/slideLayout" Target="../slideLayouts/slideLayout119.xml"/><Relationship Id="rId25" Type="http://schemas.openxmlformats.org/officeDocument/2006/relationships/slideLayout" Target="../slideLayouts/slideLayout127.xml"/><Relationship Id="rId33" Type="http://schemas.openxmlformats.org/officeDocument/2006/relationships/slideLayout" Target="../slideLayouts/slideLayout135.xml"/><Relationship Id="rId38" Type="http://schemas.openxmlformats.org/officeDocument/2006/relationships/theme" Target="../theme/theme4.xml"/><Relationship Id="rId2" Type="http://schemas.openxmlformats.org/officeDocument/2006/relationships/slideLayout" Target="../slideLayouts/slideLayout104.xml"/><Relationship Id="rId16" Type="http://schemas.openxmlformats.org/officeDocument/2006/relationships/slideLayout" Target="../slideLayouts/slideLayout118.xml"/><Relationship Id="rId20" Type="http://schemas.openxmlformats.org/officeDocument/2006/relationships/slideLayout" Target="../slideLayouts/slideLayout122.xml"/><Relationship Id="rId29" Type="http://schemas.openxmlformats.org/officeDocument/2006/relationships/slideLayout" Target="../slideLayouts/slideLayout131.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24" Type="http://schemas.openxmlformats.org/officeDocument/2006/relationships/slideLayout" Target="../slideLayouts/slideLayout126.xml"/><Relationship Id="rId32" Type="http://schemas.openxmlformats.org/officeDocument/2006/relationships/slideLayout" Target="../slideLayouts/slideLayout134.xml"/><Relationship Id="rId37" Type="http://schemas.openxmlformats.org/officeDocument/2006/relationships/slideLayout" Target="../slideLayouts/slideLayout139.xml"/><Relationship Id="rId40" Type="http://schemas.openxmlformats.org/officeDocument/2006/relationships/image" Target="../media/image18.png"/><Relationship Id="rId5" Type="http://schemas.openxmlformats.org/officeDocument/2006/relationships/slideLayout" Target="../slideLayouts/slideLayout107.xml"/><Relationship Id="rId15" Type="http://schemas.openxmlformats.org/officeDocument/2006/relationships/slideLayout" Target="../slideLayouts/slideLayout117.xml"/><Relationship Id="rId23" Type="http://schemas.openxmlformats.org/officeDocument/2006/relationships/slideLayout" Target="../slideLayouts/slideLayout125.xml"/><Relationship Id="rId28" Type="http://schemas.openxmlformats.org/officeDocument/2006/relationships/slideLayout" Target="../slideLayouts/slideLayout130.xml"/><Relationship Id="rId36" Type="http://schemas.openxmlformats.org/officeDocument/2006/relationships/slideLayout" Target="../slideLayouts/slideLayout138.xml"/><Relationship Id="rId10" Type="http://schemas.openxmlformats.org/officeDocument/2006/relationships/slideLayout" Target="../slideLayouts/slideLayout112.xml"/><Relationship Id="rId19" Type="http://schemas.openxmlformats.org/officeDocument/2006/relationships/slideLayout" Target="../slideLayouts/slideLayout121.xml"/><Relationship Id="rId31" Type="http://schemas.openxmlformats.org/officeDocument/2006/relationships/slideLayout" Target="../slideLayouts/slideLayout133.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slideLayout" Target="../slideLayouts/slideLayout116.xml"/><Relationship Id="rId22" Type="http://schemas.openxmlformats.org/officeDocument/2006/relationships/slideLayout" Target="../slideLayouts/slideLayout124.xml"/><Relationship Id="rId27" Type="http://schemas.openxmlformats.org/officeDocument/2006/relationships/slideLayout" Target="../slideLayouts/slideLayout129.xml"/><Relationship Id="rId30" Type="http://schemas.openxmlformats.org/officeDocument/2006/relationships/slideLayout" Target="../slideLayouts/slideLayout132.xml"/><Relationship Id="rId35" Type="http://schemas.openxmlformats.org/officeDocument/2006/relationships/slideLayout" Target="../slideLayouts/slideLayout137.xml"/><Relationship Id="rId8" Type="http://schemas.openxmlformats.org/officeDocument/2006/relationships/slideLayout" Target="../slideLayouts/slideLayout110.xml"/><Relationship Id="rId3" Type="http://schemas.openxmlformats.org/officeDocument/2006/relationships/slideLayout" Target="../slideLayouts/slideLayout10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99" y="365760"/>
            <a:ext cx="10363200" cy="633421"/>
          </a:xfrm>
          <a:prstGeom prst="rect">
            <a:avLst/>
          </a:prstGeom>
        </p:spPr>
        <p:txBody>
          <a:bodyPr vert="horz" wrap="square" lIns="0" tIns="0" rIns="0" bIns="0" rtlCol="0" anchor="t" anchorCtr="0">
            <a:noAutofit/>
          </a:bodyPr>
          <a:lstStyle/>
          <a:p>
            <a:r>
              <a:rPr lang="en-US"/>
              <a:t>Click to edit Master title style</a:t>
            </a:r>
          </a:p>
        </p:txBody>
      </p:sp>
      <p:sp>
        <p:nvSpPr>
          <p:cNvPr id="6" name="Slide Number Placeholder 5"/>
          <p:cNvSpPr>
            <a:spLocks noGrp="1"/>
          </p:cNvSpPr>
          <p:nvPr>
            <p:ph type="sldNum" sz="quarter" idx="4"/>
          </p:nvPr>
        </p:nvSpPr>
        <p:spPr>
          <a:xfrm>
            <a:off x="187815" y="6521277"/>
            <a:ext cx="329184" cy="163447"/>
          </a:xfrm>
          <a:prstGeom prst="rect">
            <a:avLst/>
          </a:prstGeom>
        </p:spPr>
        <p:txBody>
          <a:bodyPr vert="horz" lIns="0" tIns="0" rIns="0" bIns="0" rtlCol="0" anchor="t" anchorCtr="0">
            <a:noAutofit/>
          </a:bodyPr>
          <a:lstStyle>
            <a:lvl1pPr algn="l">
              <a:defRPr sz="1067">
                <a:solidFill>
                  <a:schemeClr val="accent5"/>
                </a:solidFill>
              </a:defRPr>
            </a:lvl1pPr>
          </a:lstStyle>
          <a:p>
            <a:fld id="{EF03F2D8-09E8-4F65-B5E4-919B7BA10877}" type="slidenum">
              <a:rPr lang="en-US" smtClean="0"/>
              <a:pPr/>
              <a:t>‹#›</a:t>
            </a:fld>
            <a:endParaRPr lang="en-US"/>
          </a:p>
        </p:txBody>
      </p:sp>
      <p:pic>
        <p:nvPicPr>
          <p:cNvPr id="10" name="Picture 9">
            <a:extLst>
              <a:ext uri="{FF2B5EF4-FFF2-40B4-BE49-F238E27FC236}">
                <a16:creationId xmlns:a16="http://schemas.microsoft.com/office/drawing/2014/main" id="{467048E8-8256-CD48-84D5-254992F06603}"/>
              </a:ext>
            </a:extLst>
          </p:cNvPr>
          <p:cNvPicPr>
            <a:picLocks noChangeAspect="1"/>
          </p:cNvPicPr>
          <p:nvPr userDrawn="1"/>
        </p:nvPicPr>
        <p:blipFill rotWithShape="1">
          <a:blip r:embed="rId49"/>
          <a:srcRect t="74413" r="61160"/>
          <a:stretch/>
        </p:blipFill>
        <p:spPr>
          <a:xfrm>
            <a:off x="281399" y="255001"/>
            <a:ext cx="342163" cy="661396"/>
          </a:xfrm>
          <a:prstGeom prst="rect">
            <a:avLst/>
          </a:prstGeom>
        </p:spPr>
      </p:pic>
      <p:sp>
        <p:nvSpPr>
          <p:cNvPr id="14" name="Rectangle 13">
            <a:extLst>
              <a:ext uri="{FF2B5EF4-FFF2-40B4-BE49-F238E27FC236}">
                <a16:creationId xmlns:a16="http://schemas.microsoft.com/office/drawing/2014/main" id="{93455A9A-78C5-4A51-B523-DA67DD08EA40}"/>
              </a:ext>
            </a:extLst>
          </p:cNvPr>
          <p:cNvSpPr>
            <a:spLocks/>
          </p:cNvSpPr>
          <p:nvPr/>
        </p:nvSpPr>
        <p:spPr>
          <a:xfrm>
            <a:off x="11369041" y="147093"/>
            <a:ext cx="822959" cy="743060"/>
          </a:xfrm>
          <a:prstGeom prst="rect">
            <a:avLst/>
          </a:prstGeom>
          <a:solidFill>
            <a:schemeClr val="tx1"/>
          </a:solidFill>
        </p:spPr>
        <p:txBody>
          <a:bodyPr wrap="square" rtlCol="0" anchor="ctr" anchorCtr="0">
            <a:noAutofit/>
          </a:bodyPr>
          <a:lstStyle/>
          <a:p>
            <a:pPr algn="ctr"/>
            <a:endParaRPr lang="en-US" sz="1600" err="1">
              <a:solidFill>
                <a:schemeClr val="bg1"/>
              </a:solidFill>
            </a:endParaRPr>
          </a:p>
        </p:txBody>
      </p:sp>
      <p:sp>
        <p:nvSpPr>
          <p:cNvPr id="3" name="Text Placeholder 2">
            <a:extLst>
              <a:ext uri="{FF2B5EF4-FFF2-40B4-BE49-F238E27FC236}">
                <a16:creationId xmlns:a16="http://schemas.microsoft.com/office/drawing/2014/main" id="{D459B281-EFD0-4B30-BBE0-79F083E45852}"/>
              </a:ext>
            </a:extLst>
          </p:cNvPr>
          <p:cNvSpPr>
            <a:spLocks noGrp="1"/>
          </p:cNvSpPr>
          <p:nvPr>
            <p:ph type="body" idx="1"/>
          </p:nvPr>
        </p:nvSpPr>
        <p:spPr>
          <a:xfrm>
            <a:off x="609599" y="1383889"/>
            <a:ext cx="10363200" cy="488801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9" name="Picture 8" descr="A picture containing text, clipart&#10;&#10;Description automatically generated">
            <a:extLst>
              <a:ext uri="{FF2B5EF4-FFF2-40B4-BE49-F238E27FC236}">
                <a16:creationId xmlns:a16="http://schemas.microsoft.com/office/drawing/2014/main" id="{314ACCD5-D421-404C-8D20-9659D67F7761}"/>
              </a:ext>
            </a:extLst>
          </p:cNvPr>
          <p:cNvPicPr>
            <a:picLocks noChangeAspect="1"/>
          </p:cNvPicPr>
          <p:nvPr userDrawn="1"/>
        </p:nvPicPr>
        <p:blipFill>
          <a:blip r:embed="rId50" cstate="print">
            <a:extLst>
              <a:ext uri="{28A0092B-C50C-407E-A947-70E740481C1C}">
                <a14:useLocalDpi xmlns:a14="http://schemas.microsoft.com/office/drawing/2010/main" val="0"/>
              </a:ext>
            </a:extLst>
          </a:blip>
          <a:stretch>
            <a:fillRect/>
          </a:stretch>
        </p:blipFill>
        <p:spPr>
          <a:xfrm>
            <a:off x="11459018" y="447676"/>
            <a:ext cx="651447" cy="143137"/>
          </a:xfrm>
          <a:prstGeom prst="rect">
            <a:avLst/>
          </a:prstGeom>
        </p:spPr>
      </p:pic>
    </p:spTree>
    <p:extLst>
      <p:ext uri="{BB962C8B-B14F-4D97-AF65-F5344CB8AC3E}">
        <p14:creationId xmlns:p14="http://schemas.microsoft.com/office/powerpoint/2010/main" val="2368638920"/>
      </p:ext>
    </p:extLst>
  </p:cSld>
  <p:clrMap bg1="lt1" tx1="dk1" bg2="lt2" tx2="dk2" accent1="accent1" accent2="accent2" accent3="accent3" accent4="accent4" accent5="accent5" accent6="accent6" hlink="hlink" folHlink="folHlink"/>
  <p:sldLayoutIdLst>
    <p:sldLayoutId id="2147484034" r:id="rId1"/>
    <p:sldLayoutId id="2147483993" r:id="rId2"/>
    <p:sldLayoutId id="2147484036" r:id="rId3"/>
    <p:sldLayoutId id="2147483994" r:id="rId4"/>
    <p:sldLayoutId id="2147484037" r:id="rId5"/>
    <p:sldLayoutId id="2147484038" r:id="rId6"/>
    <p:sldLayoutId id="2147484039" r:id="rId7"/>
    <p:sldLayoutId id="2147484040" r:id="rId8"/>
    <p:sldLayoutId id="2147484041" r:id="rId9"/>
    <p:sldLayoutId id="2147484042" r:id="rId10"/>
    <p:sldLayoutId id="2147484073" r:id="rId11"/>
    <p:sldLayoutId id="2147484074" r:id="rId12"/>
    <p:sldLayoutId id="2147483711" r:id="rId13"/>
    <p:sldLayoutId id="2147483712" r:id="rId14"/>
    <p:sldLayoutId id="2147483937" r:id="rId15"/>
    <p:sldLayoutId id="2147483714" r:id="rId16"/>
    <p:sldLayoutId id="2147483715" r:id="rId17"/>
    <p:sldLayoutId id="2147484052" r:id="rId18"/>
    <p:sldLayoutId id="2147483717" r:id="rId19"/>
    <p:sldLayoutId id="2147484060" r:id="rId20"/>
    <p:sldLayoutId id="2147484061" r:id="rId21"/>
    <p:sldLayoutId id="2147484062" r:id="rId22"/>
    <p:sldLayoutId id="2147484054" r:id="rId23"/>
    <p:sldLayoutId id="2147484056" r:id="rId24"/>
    <p:sldLayoutId id="2147484055" r:id="rId25"/>
    <p:sldLayoutId id="2147484076" r:id="rId26"/>
    <p:sldLayoutId id="2147484047" r:id="rId27"/>
    <p:sldLayoutId id="2147484048" r:id="rId28"/>
    <p:sldLayoutId id="2147484049" r:id="rId29"/>
    <p:sldLayoutId id="2147483728" r:id="rId30"/>
    <p:sldLayoutId id="2147484077" r:id="rId31"/>
    <p:sldLayoutId id="2147483730" r:id="rId32"/>
    <p:sldLayoutId id="2147484078" r:id="rId33"/>
    <p:sldLayoutId id="2147484079" r:id="rId34"/>
    <p:sldLayoutId id="2147483733" r:id="rId35"/>
    <p:sldLayoutId id="2147483734" r:id="rId36"/>
    <p:sldLayoutId id="2147483735" r:id="rId37"/>
    <p:sldLayoutId id="2147483736" r:id="rId38"/>
    <p:sldLayoutId id="2147483737" r:id="rId39"/>
    <p:sldLayoutId id="2147484248" r:id="rId40"/>
    <p:sldLayoutId id="2147484323" r:id="rId41"/>
    <p:sldLayoutId id="2147484324" r:id="rId42"/>
    <p:sldLayoutId id="2147484325" r:id="rId43"/>
    <p:sldLayoutId id="2147484327" r:id="rId44"/>
    <p:sldLayoutId id="2147484326" r:id="rId45"/>
    <p:sldLayoutId id="2147484409" r:id="rId46"/>
    <p:sldLayoutId id="2147484228" r:id="rId47"/>
  </p:sldLayoutIdLst>
  <p:hf hdr="0" ftr="0" dt="0"/>
  <p:txStyles>
    <p:titleStyle>
      <a:lvl1pPr algn="l" defTabSz="1219170" rtl="0" eaLnBrk="1" latinLnBrk="0" hangingPunct="1">
        <a:lnSpc>
          <a:spcPct val="85000"/>
        </a:lnSpc>
        <a:spcBef>
          <a:spcPct val="0"/>
        </a:spcBef>
        <a:buNone/>
        <a:defRPr sz="4800" b="0" kern="1200" spc="0" baseline="0">
          <a:solidFill>
            <a:schemeClr val="tx1"/>
          </a:solidFill>
          <a:latin typeface="Arial Narrow" panose="020B0606020202030204" pitchFamily="34" charset="0"/>
          <a:ea typeface="+mj-ea"/>
          <a:cs typeface="+mj-cs"/>
        </a:defRPr>
      </a:lvl1pPr>
    </p:titleStyle>
    <p:bodyStyle>
      <a:lvl1pPr marL="0" indent="0" algn="l" defTabSz="1219170" rtl="0" eaLnBrk="1" latinLnBrk="0" hangingPunct="1">
        <a:lnSpc>
          <a:spcPct val="100000"/>
        </a:lnSpc>
        <a:spcBef>
          <a:spcPts val="267"/>
        </a:spcBef>
        <a:spcAft>
          <a:spcPts val="1600"/>
        </a:spcAft>
        <a:buFont typeface="Arial" panose="020B0604020202020204" pitchFamily="34" charset="0"/>
        <a:buNone/>
        <a:defRPr sz="2667" b="1" kern="1200">
          <a:solidFill>
            <a:schemeClr val="accent1"/>
          </a:solidFill>
          <a:latin typeface="Arial Narrow" panose="020B0606020202030204" pitchFamily="34" charset="0"/>
          <a:ea typeface="+mn-ea"/>
          <a:cs typeface="Arial" panose="020B0604020202020204" pitchFamily="34" charset="0"/>
        </a:defRPr>
      </a:lvl1pPr>
      <a:lvl2pPr marL="302676" indent="-302676" algn="l" defTabSz="1219170" rtl="0" eaLnBrk="1" latinLnBrk="0" hangingPunct="1">
        <a:lnSpc>
          <a:spcPct val="100000"/>
        </a:lnSpc>
        <a:spcBef>
          <a:spcPts val="0"/>
        </a:spcBef>
        <a:buFont typeface="Arial" panose="020B0604020202020204" pitchFamily="34" charset="0"/>
        <a:buChar char="•"/>
        <a:defRPr sz="2400" b="0" kern="1200">
          <a:solidFill>
            <a:schemeClr val="tx1"/>
          </a:solidFill>
          <a:latin typeface="+mn-lt"/>
          <a:ea typeface="+mn-ea"/>
          <a:cs typeface="+mn-cs"/>
        </a:defRPr>
      </a:lvl2pPr>
      <a:lvl3pPr marL="685783" indent="-228594" algn="l" defTabSz="1219170" rtl="0" eaLnBrk="1" latinLnBrk="0" hangingPunct="1">
        <a:lnSpc>
          <a:spcPct val="100000"/>
        </a:lnSpc>
        <a:spcBef>
          <a:spcPts val="267"/>
        </a:spcBef>
        <a:buSzPct val="65000"/>
        <a:buFont typeface="Courier New" panose="02070309020205020404" pitchFamily="49" charset="0"/>
        <a:buChar char="o"/>
        <a:defRPr sz="2133" kern="1200">
          <a:solidFill>
            <a:schemeClr val="tx1"/>
          </a:solidFill>
          <a:latin typeface="+mn-lt"/>
          <a:ea typeface="+mn-ea"/>
          <a:cs typeface="+mn-cs"/>
        </a:defRPr>
      </a:lvl3pPr>
      <a:lvl4pPr marL="1371566" indent="-224361" algn="l" defTabSz="1219170" rtl="0" eaLnBrk="1" latinLnBrk="0" hangingPunct="1">
        <a:lnSpc>
          <a:spcPct val="100000"/>
        </a:lnSpc>
        <a:spcBef>
          <a:spcPts val="267"/>
        </a:spcBef>
        <a:buSzPct val="100000"/>
        <a:buFont typeface="Wingdings" panose="05000000000000000000" pitchFamily="2" charset="2"/>
        <a:buChar char="§"/>
        <a:defRPr sz="1600" kern="1200">
          <a:solidFill>
            <a:schemeClr val="tx1"/>
          </a:solidFill>
          <a:latin typeface="+mn-lt"/>
          <a:ea typeface="+mn-ea"/>
          <a:cs typeface="+mn-cs"/>
        </a:defRPr>
      </a:lvl4pPr>
      <a:lvl5pPr marL="1756789" indent="-232828" algn="l" defTabSz="1219170" rtl="0" eaLnBrk="1" latinLnBrk="0" hangingPunct="1">
        <a:lnSpc>
          <a:spcPct val="100000"/>
        </a:lnSpc>
        <a:spcBef>
          <a:spcPts val="267"/>
        </a:spcBef>
        <a:buSzPct val="100000"/>
        <a:buFont typeface="Wingdings" panose="05000000000000000000" pitchFamily="2" charset="2"/>
        <a:buChar char="§"/>
        <a:defRPr sz="1600" kern="1200">
          <a:solidFill>
            <a:schemeClr val="tx1"/>
          </a:solidFill>
          <a:latin typeface="+mn-lt"/>
          <a:ea typeface="+mn-ea"/>
          <a:cs typeface="+mn-cs"/>
        </a:defRPr>
      </a:lvl5pPr>
      <a:lvl6pPr marL="2285943" indent="-230712" algn="l" defTabSz="1219170" rtl="0" eaLnBrk="1" latinLnBrk="0" hangingPunct="1">
        <a:spcBef>
          <a:spcPct val="20000"/>
        </a:spcBef>
        <a:buFont typeface="Wingdings" panose="05000000000000000000" pitchFamily="2" charset="2"/>
        <a:buChar char="§"/>
        <a:defRPr sz="14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39A54D-B940-2BA2-A18C-AE52EE9F46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87CB80D-D2E2-46AF-F00B-76789A16E3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28E917-E91C-8EC8-710F-31CC2DBFBB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6DC3AA-EB3A-46E1-8B56-03A0C8A00B3A}" type="datetimeFigureOut">
              <a:rPr lang="en-US" smtClean="0"/>
              <a:t>8/19/2026</a:t>
            </a:fld>
            <a:endParaRPr lang="en-US"/>
          </a:p>
        </p:txBody>
      </p:sp>
      <p:sp>
        <p:nvSpPr>
          <p:cNvPr id="5" name="Footer Placeholder 4">
            <a:extLst>
              <a:ext uri="{FF2B5EF4-FFF2-40B4-BE49-F238E27FC236}">
                <a16:creationId xmlns:a16="http://schemas.microsoft.com/office/drawing/2014/main" id="{C921BCA6-F591-BDBC-B433-C87193DFA5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06C5AB5-5ED6-F52F-BA16-7638EAA907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ADA2F8-E381-454F-A0E9-7362B85DDB9A}" type="slidenum">
              <a:rPr lang="en-US" smtClean="0"/>
              <a:t>‹#›</a:t>
            </a:fld>
            <a:endParaRPr lang="en-US"/>
          </a:p>
        </p:txBody>
      </p:sp>
    </p:spTree>
    <p:extLst>
      <p:ext uri="{BB962C8B-B14F-4D97-AF65-F5344CB8AC3E}">
        <p14:creationId xmlns:p14="http://schemas.microsoft.com/office/powerpoint/2010/main" val="2326119173"/>
      </p:ext>
    </p:extLst>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7" r:id="rId4"/>
    <p:sldLayoutId id="2147484238" r:id="rId5"/>
    <p:sldLayoutId id="2147484239" r:id="rId6"/>
    <p:sldLayoutId id="2147484240" r:id="rId7"/>
    <p:sldLayoutId id="2147484241" r:id="rId8"/>
    <p:sldLayoutId id="2147484242" r:id="rId9"/>
    <p:sldLayoutId id="2147484243" r:id="rId10"/>
    <p:sldLayoutId id="2147484244" r:id="rId11"/>
    <p:sldLayoutId id="2147484245" r:id="rId12"/>
    <p:sldLayoutId id="2147484246" r:id="rId13"/>
    <p:sldLayoutId id="2147484247"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99" y="365760"/>
            <a:ext cx="10363200" cy="633421"/>
          </a:xfrm>
          <a:prstGeom prst="rect">
            <a:avLst/>
          </a:prstGeom>
        </p:spPr>
        <p:txBody>
          <a:bodyPr vert="horz" wrap="square" lIns="0" tIns="0" rIns="0" bIns="0" rtlCol="0" anchor="t" anchorCtr="0">
            <a:noAutofit/>
          </a:bodyPr>
          <a:lstStyle/>
          <a:p>
            <a:r>
              <a:rPr lang="en-US"/>
              <a:t>Click to edit Master title style</a:t>
            </a:r>
          </a:p>
        </p:txBody>
      </p:sp>
      <p:sp>
        <p:nvSpPr>
          <p:cNvPr id="6" name="Slide Number Placeholder 5"/>
          <p:cNvSpPr>
            <a:spLocks noGrp="1"/>
          </p:cNvSpPr>
          <p:nvPr>
            <p:ph type="sldNum" sz="quarter" idx="4"/>
          </p:nvPr>
        </p:nvSpPr>
        <p:spPr>
          <a:xfrm>
            <a:off x="187815" y="6521277"/>
            <a:ext cx="329184" cy="163447"/>
          </a:xfrm>
          <a:prstGeom prst="rect">
            <a:avLst/>
          </a:prstGeom>
        </p:spPr>
        <p:txBody>
          <a:bodyPr vert="horz" lIns="0" tIns="0" rIns="0" bIns="0" rtlCol="0" anchor="t" anchorCtr="0">
            <a:noAutofit/>
          </a:bodyPr>
          <a:lstStyle>
            <a:lvl1pPr algn="l">
              <a:defRPr sz="1067">
                <a:solidFill>
                  <a:schemeClr val="accent5"/>
                </a:solidFill>
              </a:defRPr>
            </a:lvl1pPr>
          </a:lstStyle>
          <a:p>
            <a:fld id="{EF03F2D8-09E8-4F65-B5E4-919B7BA10877}" type="slidenum">
              <a:rPr lang="en-US" smtClean="0"/>
              <a:pPr/>
              <a:t>‹#›</a:t>
            </a:fld>
            <a:endParaRPr lang="en-US"/>
          </a:p>
        </p:txBody>
      </p:sp>
      <p:sp>
        <p:nvSpPr>
          <p:cNvPr id="14" name="Rectangle 13">
            <a:extLst>
              <a:ext uri="{FF2B5EF4-FFF2-40B4-BE49-F238E27FC236}">
                <a16:creationId xmlns:a16="http://schemas.microsoft.com/office/drawing/2014/main" id="{93455A9A-78C5-4A51-B523-DA67DD08EA40}"/>
              </a:ext>
            </a:extLst>
          </p:cNvPr>
          <p:cNvSpPr>
            <a:spLocks/>
          </p:cNvSpPr>
          <p:nvPr/>
        </p:nvSpPr>
        <p:spPr>
          <a:xfrm>
            <a:off x="11369041" y="147093"/>
            <a:ext cx="822959" cy="743060"/>
          </a:xfrm>
          <a:prstGeom prst="rect">
            <a:avLst/>
          </a:prstGeom>
          <a:solidFill>
            <a:schemeClr val="tx1"/>
          </a:solidFill>
        </p:spPr>
        <p:txBody>
          <a:bodyPr wrap="square" rtlCol="0" anchor="ctr" anchorCtr="0">
            <a:noAutofit/>
          </a:bodyPr>
          <a:lstStyle/>
          <a:p>
            <a:pPr algn="ctr"/>
            <a:endParaRPr lang="en-US" sz="1600" err="1">
              <a:solidFill>
                <a:schemeClr val="bg1"/>
              </a:solidFill>
            </a:endParaRPr>
          </a:p>
        </p:txBody>
      </p:sp>
      <p:sp>
        <p:nvSpPr>
          <p:cNvPr id="3" name="Text Placeholder 2">
            <a:extLst>
              <a:ext uri="{FF2B5EF4-FFF2-40B4-BE49-F238E27FC236}">
                <a16:creationId xmlns:a16="http://schemas.microsoft.com/office/drawing/2014/main" id="{D459B281-EFD0-4B30-BBE0-79F083E45852}"/>
              </a:ext>
            </a:extLst>
          </p:cNvPr>
          <p:cNvSpPr>
            <a:spLocks noGrp="1"/>
          </p:cNvSpPr>
          <p:nvPr>
            <p:ph type="body" idx="1"/>
          </p:nvPr>
        </p:nvSpPr>
        <p:spPr>
          <a:xfrm>
            <a:off x="609599" y="1383889"/>
            <a:ext cx="10363200" cy="488801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17" name="Picture 16">
            <a:extLst>
              <a:ext uri="{FF2B5EF4-FFF2-40B4-BE49-F238E27FC236}">
                <a16:creationId xmlns:a16="http://schemas.microsoft.com/office/drawing/2014/main" id="{0AC6A88C-8A4C-5132-A0C6-30B7B554E37B}"/>
              </a:ext>
            </a:extLst>
          </p:cNvPr>
          <p:cNvPicPr>
            <a:picLocks noChangeAspect="1"/>
          </p:cNvPicPr>
          <p:nvPr userDrawn="1"/>
        </p:nvPicPr>
        <p:blipFill rotWithShape="1">
          <a:blip r:embed="rId43" cstate="screen">
            <a:extLst>
              <a:ext uri="{28A0092B-C50C-407E-A947-70E740481C1C}">
                <a14:useLocalDpi xmlns:a14="http://schemas.microsoft.com/office/drawing/2010/main"/>
              </a:ext>
            </a:extLst>
          </a:blip>
          <a:srcRect t="74413" r="61160"/>
          <a:stretch/>
        </p:blipFill>
        <p:spPr>
          <a:xfrm>
            <a:off x="343313" y="288868"/>
            <a:ext cx="292948" cy="566265"/>
          </a:xfrm>
          <a:prstGeom prst="rect">
            <a:avLst/>
          </a:prstGeom>
        </p:spPr>
      </p:pic>
      <p:pic>
        <p:nvPicPr>
          <p:cNvPr id="7" name="Picture 6">
            <a:extLst>
              <a:ext uri="{FF2B5EF4-FFF2-40B4-BE49-F238E27FC236}">
                <a16:creationId xmlns:a16="http://schemas.microsoft.com/office/drawing/2014/main" id="{42EF4F1E-08FA-586C-127C-32CB77B4300A}"/>
              </a:ext>
            </a:extLst>
          </p:cNvPr>
          <p:cNvPicPr>
            <a:picLocks noChangeAspect="1"/>
          </p:cNvPicPr>
          <p:nvPr userDrawn="1"/>
        </p:nvPicPr>
        <p:blipFill>
          <a:blip r:embed="rId44" cstate="screen">
            <a:extLst>
              <a:ext uri="{28A0092B-C50C-407E-A947-70E740481C1C}">
                <a14:useLocalDpi xmlns:a14="http://schemas.microsoft.com/office/drawing/2010/main"/>
              </a:ext>
            </a:extLst>
          </a:blip>
          <a:stretch>
            <a:fillRect/>
          </a:stretch>
        </p:blipFill>
        <p:spPr>
          <a:xfrm>
            <a:off x="11459018" y="455897"/>
            <a:ext cx="651447" cy="143143"/>
          </a:xfrm>
          <a:prstGeom prst="rect">
            <a:avLst/>
          </a:prstGeom>
        </p:spPr>
      </p:pic>
    </p:spTree>
    <p:extLst>
      <p:ext uri="{BB962C8B-B14F-4D97-AF65-F5344CB8AC3E}">
        <p14:creationId xmlns:p14="http://schemas.microsoft.com/office/powerpoint/2010/main" val="754111154"/>
      </p:ext>
    </p:extLst>
  </p:cSld>
  <p:clrMap bg1="lt1" tx1="dk1" bg2="lt2" tx2="dk2" accent1="accent1" accent2="accent2" accent3="accent3" accent4="accent4" accent5="accent5" accent6="accent6" hlink="hlink" folHlink="folHlink"/>
  <p:sldLayoutIdLst>
    <p:sldLayoutId id="2147484329" r:id="rId1"/>
    <p:sldLayoutId id="2147484330" r:id="rId2"/>
    <p:sldLayoutId id="2147484331" r:id="rId3"/>
    <p:sldLayoutId id="2147484332" r:id="rId4"/>
    <p:sldLayoutId id="2147484333" r:id="rId5"/>
    <p:sldLayoutId id="2147484334" r:id="rId6"/>
    <p:sldLayoutId id="2147484335" r:id="rId7"/>
    <p:sldLayoutId id="2147484336" r:id="rId8"/>
    <p:sldLayoutId id="2147484337" r:id="rId9"/>
    <p:sldLayoutId id="2147484338" r:id="rId10"/>
    <p:sldLayoutId id="2147484339" r:id="rId11"/>
    <p:sldLayoutId id="2147484340" r:id="rId12"/>
    <p:sldLayoutId id="2147484341" r:id="rId13"/>
    <p:sldLayoutId id="2147484342" r:id="rId14"/>
    <p:sldLayoutId id="2147484343" r:id="rId15"/>
    <p:sldLayoutId id="2147484344" r:id="rId16"/>
    <p:sldLayoutId id="2147484345" r:id="rId17"/>
    <p:sldLayoutId id="2147484346" r:id="rId18"/>
    <p:sldLayoutId id="2147484347" r:id="rId19"/>
    <p:sldLayoutId id="2147484348" r:id="rId20"/>
    <p:sldLayoutId id="2147484349" r:id="rId21"/>
    <p:sldLayoutId id="2147484350" r:id="rId22"/>
    <p:sldLayoutId id="2147484351" r:id="rId23"/>
    <p:sldLayoutId id="2147484352" r:id="rId24"/>
    <p:sldLayoutId id="2147484353" r:id="rId25"/>
    <p:sldLayoutId id="2147484354" r:id="rId26"/>
    <p:sldLayoutId id="2147484355" r:id="rId27"/>
    <p:sldLayoutId id="2147484356" r:id="rId28"/>
    <p:sldLayoutId id="2147484357" r:id="rId29"/>
    <p:sldLayoutId id="2147484358" r:id="rId30"/>
    <p:sldLayoutId id="2147484359" r:id="rId31"/>
    <p:sldLayoutId id="2147484360" r:id="rId32"/>
    <p:sldLayoutId id="2147484361" r:id="rId33"/>
    <p:sldLayoutId id="2147484362" r:id="rId34"/>
    <p:sldLayoutId id="2147484363" r:id="rId35"/>
    <p:sldLayoutId id="2147484364" r:id="rId36"/>
    <p:sldLayoutId id="2147484365" r:id="rId37"/>
    <p:sldLayoutId id="2147484366" r:id="rId38"/>
    <p:sldLayoutId id="2147484367" r:id="rId39"/>
    <p:sldLayoutId id="2147484368" r:id="rId40"/>
    <p:sldLayoutId id="2147484369" r:id="rId41"/>
  </p:sldLayoutIdLst>
  <p:hf hdr="0" ftr="0"/>
  <p:txStyles>
    <p:titleStyle>
      <a:lvl1pPr algn="l" defTabSz="1219170" rtl="0" eaLnBrk="1" latinLnBrk="0" hangingPunct="1">
        <a:lnSpc>
          <a:spcPct val="85000"/>
        </a:lnSpc>
        <a:spcBef>
          <a:spcPct val="0"/>
        </a:spcBef>
        <a:buNone/>
        <a:defRPr sz="3733" b="0" kern="1200" spc="0" baseline="0">
          <a:solidFill>
            <a:schemeClr val="tx1"/>
          </a:solidFill>
          <a:latin typeface="Arial Narrow" panose="020B0606020202030204" pitchFamily="34" charset="0"/>
          <a:ea typeface="+mj-ea"/>
          <a:cs typeface="+mj-cs"/>
        </a:defRPr>
      </a:lvl1pPr>
    </p:titleStyle>
    <p:bodyStyle>
      <a:lvl1pPr marL="0" indent="0" algn="l" defTabSz="1219170" rtl="0" eaLnBrk="1" latinLnBrk="0" hangingPunct="1">
        <a:lnSpc>
          <a:spcPct val="100000"/>
        </a:lnSpc>
        <a:spcBef>
          <a:spcPts val="267"/>
        </a:spcBef>
        <a:spcAft>
          <a:spcPts val="1600"/>
        </a:spcAft>
        <a:buFont typeface="Arial" panose="020B0604020202020204" pitchFamily="34" charset="0"/>
        <a:buNone/>
        <a:defRPr sz="2667" b="1" kern="1200">
          <a:solidFill>
            <a:schemeClr val="accent1"/>
          </a:solidFill>
          <a:latin typeface="Arial Narrow" panose="020B0606020202030204" pitchFamily="34" charset="0"/>
          <a:ea typeface="+mn-ea"/>
          <a:cs typeface="Arial" panose="020B0604020202020204" pitchFamily="34" charset="0"/>
        </a:defRPr>
      </a:lvl1pPr>
      <a:lvl2pPr marL="302676" indent="-302676" algn="l" defTabSz="1219170" rtl="0" eaLnBrk="1" latinLnBrk="0" hangingPunct="1">
        <a:lnSpc>
          <a:spcPct val="100000"/>
        </a:lnSpc>
        <a:spcBef>
          <a:spcPts val="0"/>
        </a:spcBef>
        <a:buClr>
          <a:schemeClr val="accent1"/>
        </a:buClr>
        <a:buFont typeface="Wingdings" pitchFamily="2" charset="2"/>
        <a:buChar char="§"/>
        <a:defRPr sz="2400" b="0" kern="1200">
          <a:solidFill>
            <a:schemeClr val="tx1"/>
          </a:solidFill>
          <a:latin typeface="+mn-lt"/>
          <a:ea typeface="+mn-ea"/>
          <a:cs typeface="+mn-cs"/>
        </a:defRPr>
      </a:lvl2pPr>
      <a:lvl3pPr marL="685783" indent="-228594" algn="l" defTabSz="1219170" rtl="0" eaLnBrk="1" latinLnBrk="0" hangingPunct="1">
        <a:lnSpc>
          <a:spcPct val="100000"/>
        </a:lnSpc>
        <a:spcBef>
          <a:spcPts val="267"/>
        </a:spcBef>
        <a:buClr>
          <a:schemeClr val="accent1"/>
        </a:buClr>
        <a:buSzPct val="65000"/>
        <a:buFont typeface="Wingdings" pitchFamily="2" charset="2"/>
        <a:buChar char="§"/>
        <a:defRPr sz="2133" kern="1200">
          <a:solidFill>
            <a:schemeClr val="tx1"/>
          </a:solidFill>
          <a:latin typeface="+mn-lt"/>
          <a:ea typeface="+mn-ea"/>
          <a:cs typeface="+mn-cs"/>
        </a:defRPr>
      </a:lvl3pPr>
      <a:lvl4pPr marL="1371566" indent="-224361" algn="l" defTabSz="1219170" rtl="0" eaLnBrk="1" latinLnBrk="0" hangingPunct="1">
        <a:lnSpc>
          <a:spcPct val="100000"/>
        </a:lnSpc>
        <a:spcBef>
          <a:spcPts val="267"/>
        </a:spcBef>
        <a:buClr>
          <a:schemeClr val="accent1"/>
        </a:buClr>
        <a:buSzPct val="100000"/>
        <a:buFont typeface="Wingdings" pitchFamily="2" charset="2"/>
        <a:buChar char="§"/>
        <a:defRPr sz="1600" kern="1200">
          <a:solidFill>
            <a:schemeClr val="tx1"/>
          </a:solidFill>
          <a:latin typeface="+mn-lt"/>
          <a:ea typeface="+mn-ea"/>
          <a:cs typeface="+mn-cs"/>
        </a:defRPr>
      </a:lvl4pPr>
      <a:lvl5pPr marL="1756789" indent="-232828" algn="l" defTabSz="1219170" rtl="0" eaLnBrk="1" latinLnBrk="0" hangingPunct="1">
        <a:lnSpc>
          <a:spcPct val="100000"/>
        </a:lnSpc>
        <a:spcBef>
          <a:spcPts val="267"/>
        </a:spcBef>
        <a:buClr>
          <a:schemeClr val="accent1"/>
        </a:buClr>
        <a:buSzPct val="100000"/>
        <a:buFont typeface="Wingdings" pitchFamily="2" charset="2"/>
        <a:buChar char="§"/>
        <a:defRPr sz="1600" kern="1200">
          <a:solidFill>
            <a:schemeClr val="tx1"/>
          </a:solidFill>
          <a:latin typeface="+mn-lt"/>
          <a:ea typeface="+mn-ea"/>
          <a:cs typeface="+mn-cs"/>
        </a:defRPr>
      </a:lvl5pPr>
      <a:lvl6pPr marL="2285943" indent="-230712" algn="l" defTabSz="1219170" rtl="0" eaLnBrk="1" latinLnBrk="0" hangingPunct="1">
        <a:spcBef>
          <a:spcPct val="20000"/>
        </a:spcBef>
        <a:buClr>
          <a:schemeClr val="accent1"/>
        </a:buClr>
        <a:buFont typeface="Wingdings" pitchFamily="2" charset="2"/>
        <a:buChar char="§"/>
        <a:defRPr sz="14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99" y="365760"/>
            <a:ext cx="10363200" cy="633421"/>
          </a:xfrm>
          <a:prstGeom prst="rect">
            <a:avLst/>
          </a:prstGeom>
        </p:spPr>
        <p:txBody>
          <a:bodyPr vert="horz" wrap="square" lIns="0" tIns="0" rIns="0" bIns="0" rtlCol="0" anchor="t" anchorCtr="0">
            <a:noAutofit/>
          </a:bodyPr>
          <a:lstStyle/>
          <a:p>
            <a:r>
              <a:rPr lang="en-US"/>
              <a:t>Click to edit Master title style</a:t>
            </a:r>
          </a:p>
        </p:txBody>
      </p:sp>
      <p:sp>
        <p:nvSpPr>
          <p:cNvPr id="6" name="Slide Number Placeholder 5"/>
          <p:cNvSpPr>
            <a:spLocks noGrp="1"/>
          </p:cNvSpPr>
          <p:nvPr>
            <p:ph type="sldNum" sz="quarter" idx="4"/>
          </p:nvPr>
        </p:nvSpPr>
        <p:spPr>
          <a:xfrm>
            <a:off x="187815" y="6521277"/>
            <a:ext cx="329184" cy="163447"/>
          </a:xfrm>
          <a:prstGeom prst="rect">
            <a:avLst/>
          </a:prstGeom>
        </p:spPr>
        <p:txBody>
          <a:bodyPr vert="horz" lIns="0" tIns="0" rIns="0" bIns="0" rtlCol="0" anchor="t" anchorCtr="0">
            <a:noAutofit/>
          </a:bodyPr>
          <a:lstStyle>
            <a:lvl1pPr algn="l">
              <a:defRPr sz="1067">
                <a:solidFill>
                  <a:schemeClr val="accent5"/>
                </a:solidFill>
              </a:defRPr>
            </a:lvl1pPr>
          </a:lstStyle>
          <a:p>
            <a:fld id="{EF03F2D8-09E8-4F65-B5E4-919B7BA10877}" type="slidenum">
              <a:rPr lang="en-US" smtClean="0"/>
              <a:pPr/>
              <a:t>‹#›</a:t>
            </a:fld>
            <a:endParaRPr lang="en-US"/>
          </a:p>
        </p:txBody>
      </p:sp>
      <p:sp>
        <p:nvSpPr>
          <p:cNvPr id="14" name="Rectangle 13">
            <a:extLst>
              <a:ext uri="{FF2B5EF4-FFF2-40B4-BE49-F238E27FC236}">
                <a16:creationId xmlns:a16="http://schemas.microsoft.com/office/drawing/2014/main" id="{93455A9A-78C5-4A51-B523-DA67DD08EA40}"/>
              </a:ext>
            </a:extLst>
          </p:cNvPr>
          <p:cNvSpPr>
            <a:spLocks/>
          </p:cNvSpPr>
          <p:nvPr/>
        </p:nvSpPr>
        <p:spPr>
          <a:xfrm>
            <a:off x="11369041" y="147093"/>
            <a:ext cx="822959" cy="743060"/>
          </a:xfrm>
          <a:prstGeom prst="rect">
            <a:avLst/>
          </a:prstGeom>
          <a:solidFill>
            <a:schemeClr val="tx1"/>
          </a:solidFill>
        </p:spPr>
        <p:txBody>
          <a:bodyPr wrap="square" rtlCol="0" anchor="ctr" anchorCtr="0">
            <a:noAutofit/>
          </a:bodyPr>
          <a:lstStyle/>
          <a:p>
            <a:pPr algn="ctr"/>
            <a:endParaRPr lang="en-US" sz="1600" err="1">
              <a:solidFill>
                <a:schemeClr val="bg1"/>
              </a:solidFill>
            </a:endParaRPr>
          </a:p>
        </p:txBody>
      </p:sp>
      <p:sp>
        <p:nvSpPr>
          <p:cNvPr id="3" name="Text Placeholder 2">
            <a:extLst>
              <a:ext uri="{FF2B5EF4-FFF2-40B4-BE49-F238E27FC236}">
                <a16:creationId xmlns:a16="http://schemas.microsoft.com/office/drawing/2014/main" id="{D459B281-EFD0-4B30-BBE0-79F083E45852}"/>
              </a:ext>
            </a:extLst>
          </p:cNvPr>
          <p:cNvSpPr>
            <a:spLocks noGrp="1"/>
          </p:cNvSpPr>
          <p:nvPr>
            <p:ph type="body" idx="1"/>
          </p:nvPr>
        </p:nvSpPr>
        <p:spPr>
          <a:xfrm>
            <a:off x="609599" y="1383889"/>
            <a:ext cx="10363200" cy="488801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17" name="Picture 16">
            <a:extLst>
              <a:ext uri="{FF2B5EF4-FFF2-40B4-BE49-F238E27FC236}">
                <a16:creationId xmlns:a16="http://schemas.microsoft.com/office/drawing/2014/main" id="{0AC6A88C-8A4C-5132-A0C6-30B7B554E37B}"/>
              </a:ext>
            </a:extLst>
          </p:cNvPr>
          <p:cNvPicPr>
            <a:picLocks noChangeAspect="1"/>
          </p:cNvPicPr>
          <p:nvPr userDrawn="1"/>
        </p:nvPicPr>
        <p:blipFill rotWithShape="1">
          <a:blip r:embed="rId39" cstate="screen">
            <a:extLst>
              <a:ext uri="{28A0092B-C50C-407E-A947-70E740481C1C}">
                <a14:useLocalDpi xmlns:a14="http://schemas.microsoft.com/office/drawing/2010/main"/>
              </a:ext>
            </a:extLst>
          </a:blip>
          <a:srcRect t="74413" r="61160"/>
          <a:stretch/>
        </p:blipFill>
        <p:spPr>
          <a:xfrm>
            <a:off x="343313" y="288868"/>
            <a:ext cx="292948" cy="566265"/>
          </a:xfrm>
          <a:prstGeom prst="rect">
            <a:avLst/>
          </a:prstGeom>
        </p:spPr>
      </p:pic>
      <p:pic>
        <p:nvPicPr>
          <p:cNvPr id="7" name="Picture 6">
            <a:extLst>
              <a:ext uri="{FF2B5EF4-FFF2-40B4-BE49-F238E27FC236}">
                <a16:creationId xmlns:a16="http://schemas.microsoft.com/office/drawing/2014/main" id="{42EF4F1E-08FA-586C-127C-32CB77B4300A}"/>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11459018" y="455897"/>
            <a:ext cx="651447" cy="143143"/>
          </a:xfrm>
          <a:prstGeom prst="rect">
            <a:avLst/>
          </a:prstGeom>
        </p:spPr>
      </p:pic>
    </p:spTree>
    <p:extLst>
      <p:ext uri="{BB962C8B-B14F-4D97-AF65-F5344CB8AC3E}">
        <p14:creationId xmlns:p14="http://schemas.microsoft.com/office/powerpoint/2010/main" val="1552980412"/>
      </p:ext>
    </p:extLst>
  </p:cSld>
  <p:clrMap bg1="lt1" tx1="dk1" bg2="lt2" tx2="dk2" accent1="accent1" accent2="accent2" accent3="accent3" accent4="accent4" accent5="accent5" accent6="accent6" hlink="hlink" folHlink="folHlink"/>
  <p:sldLayoutIdLst>
    <p:sldLayoutId id="2147484372" r:id="rId1"/>
    <p:sldLayoutId id="2147484373" r:id="rId2"/>
    <p:sldLayoutId id="2147484374" r:id="rId3"/>
    <p:sldLayoutId id="2147484375" r:id="rId4"/>
    <p:sldLayoutId id="2147484376" r:id="rId5"/>
    <p:sldLayoutId id="2147484377" r:id="rId6"/>
    <p:sldLayoutId id="2147484378" r:id="rId7"/>
    <p:sldLayoutId id="2147484379" r:id="rId8"/>
    <p:sldLayoutId id="2147484380" r:id="rId9"/>
    <p:sldLayoutId id="2147484381" r:id="rId10"/>
    <p:sldLayoutId id="2147484382" r:id="rId11"/>
    <p:sldLayoutId id="2147484383" r:id="rId12"/>
    <p:sldLayoutId id="2147484384" r:id="rId13"/>
    <p:sldLayoutId id="2147484385" r:id="rId14"/>
    <p:sldLayoutId id="2147484386" r:id="rId15"/>
    <p:sldLayoutId id="2147484387" r:id="rId16"/>
    <p:sldLayoutId id="2147484388" r:id="rId17"/>
    <p:sldLayoutId id="2147484389" r:id="rId18"/>
    <p:sldLayoutId id="2147484390" r:id="rId19"/>
    <p:sldLayoutId id="2147484391" r:id="rId20"/>
    <p:sldLayoutId id="2147484392" r:id="rId21"/>
    <p:sldLayoutId id="2147484393" r:id="rId22"/>
    <p:sldLayoutId id="2147484394" r:id="rId23"/>
    <p:sldLayoutId id="2147484395" r:id="rId24"/>
    <p:sldLayoutId id="2147484396" r:id="rId25"/>
    <p:sldLayoutId id="2147484397" r:id="rId26"/>
    <p:sldLayoutId id="2147484398" r:id="rId27"/>
    <p:sldLayoutId id="2147484399" r:id="rId28"/>
    <p:sldLayoutId id="2147484400" r:id="rId29"/>
    <p:sldLayoutId id="2147484401" r:id="rId30"/>
    <p:sldLayoutId id="2147484402" r:id="rId31"/>
    <p:sldLayoutId id="2147484403" r:id="rId32"/>
    <p:sldLayoutId id="2147484404" r:id="rId33"/>
    <p:sldLayoutId id="2147484405" r:id="rId34"/>
    <p:sldLayoutId id="2147484406" r:id="rId35"/>
    <p:sldLayoutId id="2147484407" r:id="rId36"/>
    <p:sldLayoutId id="2147484408" r:id="rId37"/>
  </p:sldLayoutIdLst>
  <p:hf hdr="0" ftr="0"/>
  <p:txStyles>
    <p:titleStyle>
      <a:lvl1pPr algn="l" defTabSz="1219170" rtl="0" eaLnBrk="1" latinLnBrk="0" hangingPunct="1">
        <a:lnSpc>
          <a:spcPct val="85000"/>
        </a:lnSpc>
        <a:spcBef>
          <a:spcPct val="0"/>
        </a:spcBef>
        <a:buNone/>
        <a:defRPr sz="3733" b="0" kern="1200" spc="0" baseline="0">
          <a:solidFill>
            <a:schemeClr val="tx1"/>
          </a:solidFill>
          <a:latin typeface="Arial Narrow" panose="020B0606020202030204" pitchFamily="34" charset="0"/>
          <a:ea typeface="+mj-ea"/>
          <a:cs typeface="+mj-cs"/>
        </a:defRPr>
      </a:lvl1pPr>
    </p:titleStyle>
    <p:bodyStyle>
      <a:lvl1pPr marL="0" indent="0" algn="l" defTabSz="1219170" rtl="0" eaLnBrk="1" latinLnBrk="0" hangingPunct="1">
        <a:lnSpc>
          <a:spcPct val="100000"/>
        </a:lnSpc>
        <a:spcBef>
          <a:spcPts val="267"/>
        </a:spcBef>
        <a:spcAft>
          <a:spcPts val="1600"/>
        </a:spcAft>
        <a:buFont typeface="Arial" panose="020B0604020202020204" pitchFamily="34" charset="0"/>
        <a:buNone/>
        <a:defRPr sz="2667" b="1" kern="1200">
          <a:solidFill>
            <a:schemeClr val="accent1"/>
          </a:solidFill>
          <a:latin typeface="Arial Narrow" panose="020B0606020202030204" pitchFamily="34" charset="0"/>
          <a:ea typeface="+mn-ea"/>
          <a:cs typeface="Arial" panose="020B0604020202020204" pitchFamily="34" charset="0"/>
        </a:defRPr>
      </a:lvl1pPr>
      <a:lvl2pPr marL="302676" indent="-302676" algn="l" defTabSz="1219170" rtl="0" eaLnBrk="1" latinLnBrk="0" hangingPunct="1">
        <a:lnSpc>
          <a:spcPct val="100000"/>
        </a:lnSpc>
        <a:spcBef>
          <a:spcPts val="0"/>
        </a:spcBef>
        <a:buClr>
          <a:schemeClr val="accent1"/>
        </a:buClr>
        <a:buFont typeface="Wingdings" pitchFamily="2" charset="2"/>
        <a:buChar char="§"/>
        <a:defRPr sz="2400" b="0" kern="1200">
          <a:solidFill>
            <a:schemeClr val="tx1"/>
          </a:solidFill>
          <a:latin typeface="+mn-lt"/>
          <a:ea typeface="+mn-ea"/>
          <a:cs typeface="+mn-cs"/>
        </a:defRPr>
      </a:lvl2pPr>
      <a:lvl3pPr marL="685783" indent="-228594" algn="l" defTabSz="1219170" rtl="0" eaLnBrk="1" latinLnBrk="0" hangingPunct="1">
        <a:lnSpc>
          <a:spcPct val="100000"/>
        </a:lnSpc>
        <a:spcBef>
          <a:spcPts val="267"/>
        </a:spcBef>
        <a:buClr>
          <a:schemeClr val="accent1"/>
        </a:buClr>
        <a:buSzPct val="65000"/>
        <a:buFont typeface="Wingdings" pitchFamily="2" charset="2"/>
        <a:buChar char="§"/>
        <a:defRPr sz="2133" kern="1200">
          <a:solidFill>
            <a:schemeClr val="tx1"/>
          </a:solidFill>
          <a:latin typeface="+mn-lt"/>
          <a:ea typeface="+mn-ea"/>
          <a:cs typeface="+mn-cs"/>
        </a:defRPr>
      </a:lvl3pPr>
      <a:lvl4pPr marL="1371566" indent="-224361" algn="l" defTabSz="1219170" rtl="0" eaLnBrk="1" latinLnBrk="0" hangingPunct="1">
        <a:lnSpc>
          <a:spcPct val="100000"/>
        </a:lnSpc>
        <a:spcBef>
          <a:spcPts val="267"/>
        </a:spcBef>
        <a:buClr>
          <a:schemeClr val="accent1"/>
        </a:buClr>
        <a:buSzPct val="100000"/>
        <a:buFont typeface="Wingdings" pitchFamily="2" charset="2"/>
        <a:buChar char="§"/>
        <a:defRPr sz="1600" kern="1200">
          <a:solidFill>
            <a:schemeClr val="tx1"/>
          </a:solidFill>
          <a:latin typeface="+mn-lt"/>
          <a:ea typeface="+mn-ea"/>
          <a:cs typeface="+mn-cs"/>
        </a:defRPr>
      </a:lvl4pPr>
      <a:lvl5pPr marL="1756789" indent="-232828" algn="l" defTabSz="1219170" rtl="0" eaLnBrk="1" latinLnBrk="0" hangingPunct="1">
        <a:lnSpc>
          <a:spcPct val="100000"/>
        </a:lnSpc>
        <a:spcBef>
          <a:spcPts val="267"/>
        </a:spcBef>
        <a:buClr>
          <a:schemeClr val="accent1"/>
        </a:buClr>
        <a:buSzPct val="100000"/>
        <a:buFont typeface="Wingdings" pitchFamily="2" charset="2"/>
        <a:buChar char="§"/>
        <a:defRPr sz="1600" kern="1200">
          <a:solidFill>
            <a:schemeClr val="tx1"/>
          </a:solidFill>
          <a:latin typeface="+mn-lt"/>
          <a:ea typeface="+mn-ea"/>
          <a:cs typeface="+mn-cs"/>
        </a:defRPr>
      </a:lvl5pPr>
      <a:lvl6pPr marL="2285943" indent="-230712" algn="l" defTabSz="1219170" rtl="0" eaLnBrk="1" latinLnBrk="0" hangingPunct="1">
        <a:spcBef>
          <a:spcPct val="20000"/>
        </a:spcBef>
        <a:buClr>
          <a:schemeClr val="accent1"/>
        </a:buClr>
        <a:buFont typeface="Wingdings" pitchFamily="2" charset="2"/>
        <a:buChar char="§"/>
        <a:defRPr sz="14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21.jpg"/><Relationship Id="rId5" Type="http://schemas.openxmlformats.org/officeDocument/2006/relationships/image" Target="../media/image20.png"/><Relationship Id="rId4" Type="http://schemas.openxmlformats.org/officeDocument/2006/relationships/hyperlink" Target="https://aws.amazon.com/marketplace/seller-profile?id=seller-gqopqcki66fjk" TargetMode="External"/></Relationships>
</file>

<file path=ppt/slides/_rels/slide2.xml.rels><?xml version="1.0" encoding="UTF-8" standalone="yes"?>
<Relationships xmlns="http://schemas.openxmlformats.org/package/2006/relationships"><Relationship Id="rId8" Type="http://schemas.openxmlformats.org/officeDocument/2006/relationships/hyperlink" Target="https://aws.amazon.com/marketplace/pp/prodview-gj36pzgukmkrs?sr=0-5&amp;ref_=beagle&amp;applicationId=AWSMPContessa" TargetMode="External"/><Relationship Id="rId13" Type="http://schemas.openxmlformats.org/officeDocument/2006/relationships/hyperlink" Target="https://aws.amazon.com/marketplace/pp/prodview-3eflyffoycioq?sr=0-12&amp;ref_=beagle&amp;applicationId=AWSMPContessa" TargetMode="External"/><Relationship Id="rId3" Type="http://schemas.openxmlformats.org/officeDocument/2006/relationships/hyperlink" Target="https://aws.amazon.com/marketplace/pp/prodview-2yodtsc4d5a6i?sr=0-2&amp;ref_=beagle&amp;applicationId=AWSMPContessa" TargetMode="External"/><Relationship Id="rId7" Type="http://schemas.openxmlformats.org/officeDocument/2006/relationships/hyperlink" Target="https://aws.amazon.com/marketplace/pp/prodview-lxhx3d35gywv6?sr=0-2&amp;ref_=beagle&amp;applicationId=AWSMPContessa" TargetMode="External"/><Relationship Id="rId12" Type="http://schemas.openxmlformats.org/officeDocument/2006/relationships/hyperlink" Target="https://aws.amazon.com/marketplace/pp/prodview-thl4wxax7uit4?sr=0-13&amp;ref_=beagle&amp;applicationId=AWSMPContessa" TargetMode="External"/><Relationship Id="rId2" Type="http://schemas.openxmlformats.org/officeDocument/2006/relationships/image" Target="../media/image22.png"/><Relationship Id="rId1" Type="http://schemas.openxmlformats.org/officeDocument/2006/relationships/slideLayout" Target="../slideLayouts/slideLayout12.xml"/><Relationship Id="rId6" Type="http://schemas.openxmlformats.org/officeDocument/2006/relationships/hyperlink" Target="https://aws.amazon.com/marketplace/pp/prodview-ahou4arorebas?sr=0-7&amp;ref_=beagle&amp;applicationId=AWSMPContessa" TargetMode="External"/><Relationship Id="rId11" Type="http://schemas.openxmlformats.org/officeDocument/2006/relationships/hyperlink" Target="https://aws.amazon.com/marketplace/pp/prodview-hgs6tnawlfucs?sr=0-4&amp;ref_=beagle&amp;applicationId=AWSMPContessa" TargetMode="External"/><Relationship Id="rId5" Type="http://schemas.openxmlformats.org/officeDocument/2006/relationships/hyperlink" Target="https://aws.amazon.com/marketplace/pp/prodview-jsoqqc3wr4csi?sr=0-3&amp;ref_=beagle&amp;applicationId=AWSMPContessa" TargetMode="External"/><Relationship Id="rId10" Type="http://schemas.openxmlformats.org/officeDocument/2006/relationships/hyperlink" Target="https://aws.amazon.com/marketplace/pp/prodview-2b3y5inwwfz3a?sr=0-8&amp;ref_=beagle&amp;applicationId=AWSMPContessa" TargetMode="External"/><Relationship Id="rId4" Type="http://schemas.openxmlformats.org/officeDocument/2006/relationships/image" Target="../media/image23.png"/><Relationship Id="rId9" Type="http://schemas.openxmlformats.org/officeDocument/2006/relationships/hyperlink" Target="https://aws.amazon.com/marketplace/pp/prodview-e64htugbp6pxq?sr=0-6&amp;ref_=beagle&amp;applicationId=AWSMPContessa" TargetMode="External"/><Relationship Id="rId14" Type="http://schemas.openxmlformats.org/officeDocument/2006/relationships/hyperlink" Target="https://aws.amazon.com/marketplace/seller-profile?id=seller-gqopqcki66fjk"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 Id="rId5" Type="http://schemas.openxmlformats.org/officeDocument/2006/relationships/hyperlink" Target="https://aws.amazon.com/marketplace/seller-profile?id=seller-gqopqcki66fjk" TargetMode="External"/><Relationship Id="rId4" Type="http://schemas.openxmlformats.org/officeDocument/2006/relationships/image" Target="../media/image26.png"/></Relationships>
</file>

<file path=ppt/slides/_rels/slide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hyperlink" Target="https://aws.amazon.com/marketplace/seller-profile?id=seller-gqopqcki66fjk" TargetMode="External"/><Relationship Id="rId7" Type="http://schemas.openxmlformats.org/officeDocument/2006/relationships/image" Target="../media/image29.png"/><Relationship Id="rId2" Type="http://schemas.openxmlformats.org/officeDocument/2006/relationships/hyperlink" Target="https://www.iotconnect.io/remote-asset-monitoring-solutions.html" TargetMode="External"/><Relationship Id="rId1" Type="http://schemas.openxmlformats.org/officeDocument/2006/relationships/slideLayout" Target="../slideLayouts/slideLayout3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hyperlink" Target="https://www.iotconnect.io/" TargetMode="External"/><Relationship Id="rId9" Type="http://schemas.openxmlformats.org/officeDocument/2006/relationships/image" Target="../media/image31.png"/></Relationships>
</file>

<file path=ppt/slides/_rels/slide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hyperlink" Target="mailto:IoT@Avnet.com"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xml"/><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image" Target="../media/image37.emf"/><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s>
</file>

<file path=ppt/slides/_rels/slide10.xml.rels><?xml version="1.0" encoding="UTF-8" standalone="yes"?>
<Relationships xmlns="http://schemas.openxmlformats.org/package/2006/relationships"><Relationship Id="rId3" Type="http://schemas.openxmlformats.org/officeDocument/2006/relationships/image" Target="../media/image47.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7.gi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xml"/><Relationship Id="rId1" Type="http://schemas.openxmlformats.org/officeDocument/2006/relationships/slideLayout" Target="../slideLayouts/slideLayout47.xml"/><Relationship Id="rId6" Type="http://schemas.openxmlformats.org/officeDocument/2006/relationships/image" Target="../media/image51.svg"/><Relationship Id="rId5" Type="http://schemas.openxmlformats.org/officeDocument/2006/relationships/image" Target="../media/image50.svg"/><Relationship Id="rId4" Type="http://schemas.openxmlformats.org/officeDocument/2006/relationships/image" Target="../media/image49.png"/></Relationships>
</file>

<file path=ppt/slides/_rels/slide13.xml.rels><?xml version="1.0" encoding="UTF-8" standalone="yes"?>
<Relationships xmlns="http://schemas.openxmlformats.org/package/2006/relationships"><Relationship Id="rId3" Type="http://schemas.openxmlformats.org/officeDocument/2006/relationships/image" Target="../media/image52.svg"/><Relationship Id="rId7" Type="http://schemas.openxmlformats.org/officeDocument/2006/relationships/image" Target="../media/image54.svg"/><Relationship Id="rId2" Type="http://schemas.openxmlformats.org/officeDocument/2006/relationships/image" Target="../media/image49.png"/><Relationship Id="rId1" Type="http://schemas.openxmlformats.org/officeDocument/2006/relationships/slideLayout" Target="../slideLayouts/slideLayout47.xml"/><Relationship Id="rId6" Type="http://schemas.openxmlformats.org/officeDocument/2006/relationships/image" Target="../media/image53.svg"/><Relationship Id="rId5" Type="http://schemas.openxmlformats.org/officeDocument/2006/relationships/image" Target="../media/image51.svg"/><Relationship Id="rId4" Type="http://schemas.openxmlformats.org/officeDocument/2006/relationships/image" Target="../media/image50.svg"/></Relationships>
</file>

<file path=ppt/slides/_rels/slide14.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52.svg"/><Relationship Id="rId3" Type="http://schemas.openxmlformats.org/officeDocument/2006/relationships/image" Target="../media/image55.png"/><Relationship Id="rId7" Type="http://schemas.openxmlformats.org/officeDocument/2006/relationships/image" Target="../media/image59.png"/><Relationship Id="rId12" Type="http://schemas.openxmlformats.org/officeDocument/2006/relationships/image" Target="../media/image64.png"/><Relationship Id="rId17" Type="http://schemas.openxmlformats.org/officeDocument/2006/relationships/image" Target="../media/image68.svg"/><Relationship Id="rId2" Type="http://schemas.openxmlformats.org/officeDocument/2006/relationships/image" Target="../media/image49.png"/><Relationship Id="rId16" Type="http://schemas.openxmlformats.org/officeDocument/2006/relationships/image" Target="../media/image67.svg"/><Relationship Id="rId1" Type="http://schemas.openxmlformats.org/officeDocument/2006/relationships/slideLayout" Target="../slideLayouts/slideLayout49.xml"/><Relationship Id="rId6" Type="http://schemas.openxmlformats.org/officeDocument/2006/relationships/image" Target="../media/image58.png"/><Relationship Id="rId11" Type="http://schemas.openxmlformats.org/officeDocument/2006/relationships/image" Target="../media/image63.png"/><Relationship Id="rId5" Type="http://schemas.openxmlformats.org/officeDocument/2006/relationships/image" Target="../media/image57.png"/><Relationship Id="rId15" Type="http://schemas.openxmlformats.org/officeDocument/2006/relationships/image" Target="../media/image66.svg"/><Relationship Id="rId10" Type="http://schemas.openxmlformats.org/officeDocument/2006/relationships/image" Target="../media/image62.png"/><Relationship Id="rId4" Type="http://schemas.openxmlformats.org/officeDocument/2006/relationships/image" Target="../media/image56.png"/><Relationship Id="rId9" Type="http://schemas.openxmlformats.org/officeDocument/2006/relationships/image" Target="../media/image61.png"/><Relationship Id="rId14" Type="http://schemas.openxmlformats.org/officeDocument/2006/relationships/image" Target="../media/image65.svg"/></Relationships>
</file>

<file path=ppt/slides/_rels/slide15.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77.png"/><Relationship Id="rId18" Type="http://schemas.openxmlformats.org/officeDocument/2006/relationships/image" Target="../media/image82.png"/><Relationship Id="rId3" Type="http://schemas.openxmlformats.org/officeDocument/2006/relationships/image" Target="../media/image69.png"/><Relationship Id="rId7" Type="http://schemas.openxmlformats.org/officeDocument/2006/relationships/image" Target="../media/image73.jpeg"/><Relationship Id="rId12" Type="http://schemas.openxmlformats.org/officeDocument/2006/relationships/image" Target="../media/image76.jpeg"/><Relationship Id="rId17" Type="http://schemas.openxmlformats.org/officeDocument/2006/relationships/image" Target="../media/image81.png"/><Relationship Id="rId2" Type="http://schemas.openxmlformats.org/officeDocument/2006/relationships/notesSlide" Target="../notesSlides/notesSlide7.xml"/><Relationship Id="rId16" Type="http://schemas.openxmlformats.org/officeDocument/2006/relationships/image" Target="../media/image80.png"/><Relationship Id="rId1" Type="http://schemas.openxmlformats.org/officeDocument/2006/relationships/slideLayout" Target="../slideLayouts/slideLayout49.xml"/><Relationship Id="rId6" Type="http://schemas.openxmlformats.org/officeDocument/2006/relationships/image" Target="../media/image72.png"/><Relationship Id="rId11" Type="http://schemas.openxmlformats.org/officeDocument/2006/relationships/image" Target="../media/image75.png"/><Relationship Id="rId5" Type="http://schemas.openxmlformats.org/officeDocument/2006/relationships/image" Target="../media/image71.png"/><Relationship Id="rId15" Type="http://schemas.openxmlformats.org/officeDocument/2006/relationships/image" Target="../media/image79.png"/><Relationship Id="rId10" Type="http://schemas.openxmlformats.org/officeDocument/2006/relationships/image" Target="../media/image63.png"/><Relationship Id="rId19" Type="http://schemas.openxmlformats.org/officeDocument/2006/relationships/image" Target="../media/image83.png"/><Relationship Id="rId4" Type="http://schemas.openxmlformats.org/officeDocument/2006/relationships/image" Target="../media/image70.png"/><Relationship Id="rId9" Type="http://schemas.openxmlformats.org/officeDocument/2006/relationships/image" Target="../media/image74.png"/><Relationship Id="rId14" Type="http://schemas.openxmlformats.org/officeDocument/2006/relationships/image" Target="../media/image78.png"/></Relationships>
</file>

<file path=ppt/slides/_rels/slide16.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85.jpeg"/><Relationship Id="rId3" Type="http://schemas.openxmlformats.org/officeDocument/2006/relationships/image" Target="../media/image84.png"/><Relationship Id="rId7" Type="http://schemas.openxmlformats.org/officeDocument/2006/relationships/image" Target="../media/image72.png"/><Relationship Id="rId12" Type="http://schemas.openxmlformats.org/officeDocument/2006/relationships/image" Target="../media/image63.png"/><Relationship Id="rId17" Type="http://schemas.openxmlformats.org/officeDocument/2006/relationships/image" Target="../media/image58.png"/><Relationship Id="rId2" Type="http://schemas.openxmlformats.org/officeDocument/2006/relationships/image" Target="../media/image59.png"/><Relationship Id="rId16" Type="http://schemas.openxmlformats.org/officeDocument/2006/relationships/image" Target="../media/image88.png"/><Relationship Id="rId1" Type="http://schemas.openxmlformats.org/officeDocument/2006/relationships/slideLayout" Target="../slideLayouts/slideLayout49.xml"/><Relationship Id="rId6" Type="http://schemas.openxmlformats.org/officeDocument/2006/relationships/image" Target="../media/image71.png"/><Relationship Id="rId11" Type="http://schemas.openxmlformats.org/officeDocument/2006/relationships/image" Target="../media/image81.png"/><Relationship Id="rId5" Type="http://schemas.openxmlformats.org/officeDocument/2006/relationships/image" Target="../media/image61.png"/><Relationship Id="rId15" Type="http://schemas.openxmlformats.org/officeDocument/2006/relationships/image" Target="../media/image87.png"/><Relationship Id="rId10" Type="http://schemas.openxmlformats.org/officeDocument/2006/relationships/image" Target="../media/image74.png"/><Relationship Id="rId4" Type="http://schemas.openxmlformats.org/officeDocument/2006/relationships/image" Target="../media/image60.png"/><Relationship Id="rId9" Type="http://schemas.openxmlformats.org/officeDocument/2006/relationships/image" Target="../media/image64.png"/><Relationship Id="rId14" Type="http://schemas.openxmlformats.org/officeDocument/2006/relationships/image" Target="../media/image86.png"/></Relationships>
</file>

<file path=ppt/slides/_rels/slide1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8.xml"/><Relationship Id="rId1" Type="http://schemas.openxmlformats.org/officeDocument/2006/relationships/slideLayout" Target="../slideLayouts/slideLayout59.xml"/><Relationship Id="rId5" Type="http://schemas.openxmlformats.org/officeDocument/2006/relationships/image" Target="../media/image91.png"/><Relationship Id="rId4" Type="http://schemas.openxmlformats.org/officeDocument/2006/relationships/image" Target="../media/image9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9.xml"/><Relationship Id="rId1" Type="http://schemas.openxmlformats.org/officeDocument/2006/relationships/slideLayout" Target="../slideLayouts/slideLayout33.xml"/><Relationship Id="rId6" Type="http://schemas.openxmlformats.org/officeDocument/2006/relationships/hyperlink" Target="https://www.iotconnect.io/" TargetMode="External"/><Relationship Id="rId5" Type="http://schemas.openxmlformats.org/officeDocument/2006/relationships/hyperlink" Target="mailto:@Avnet.com" TargetMode="External"/><Relationship Id="rId4" Type="http://schemas.openxmlformats.org/officeDocument/2006/relationships/image" Target="../media/image93.png"/></Relationships>
</file>

<file path=ppt/slides/_rels/slide20.xml.rels><?xml version="1.0" encoding="UTF-8" standalone="yes"?>
<Relationships xmlns="http://schemas.openxmlformats.org/package/2006/relationships"><Relationship Id="rId3" Type="http://schemas.openxmlformats.org/officeDocument/2006/relationships/hyperlink" Target="https://players.brightcove.net/4598493563001/BkZJhSKu_default/index.html?videoId=6342531724112" TargetMode="External"/><Relationship Id="rId7" Type="http://schemas.openxmlformats.org/officeDocument/2006/relationships/image" Target="../media/image96.png"/><Relationship Id="rId2" Type="http://schemas.openxmlformats.org/officeDocument/2006/relationships/hyperlink" Target="https://www.youtube.com/watch?v=6E_Dg3YRil4" TargetMode="External"/><Relationship Id="rId1" Type="http://schemas.openxmlformats.org/officeDocument/2006/relationships/slideLayout" Target="../slideLayouts/slideLayout40.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hyperlink" Target="https://www.avnet.com/wps/portal/us/solutions/iot/iotconnect/development-kits/"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docs.iotconnect.io/iotconnect/" TargetMode="External"/><Relationship Id="rId3" Type="http://schemas.openxmlformats.org/officeDocument/2006/relationships/image" Target="../media/image97.png"/><Relationship Id="rId7" Type="http://schemas.openxmlformats.org/officeDocument/2006/relationships/image" Target="../media/image99.png"/><Relationship Id="rId2" Type="http://schemas.openxmlformats.org/officeDocument/2006/relationships/hyperlink" Target="https://github.com/avnet-iotconnect/avnet-iotconnect.github.io/tree/main" TargetMode="External"/><Relationship Id="rId1" Type="http://schemas.openxmlformats.org/officeDocument/2006/relationships/slideLayout" Target="../slideLayouts/slideLayout40.xml"/><Relationship Id="rId6" Type="http://schemas.openxmlformats.org/officeDocument/2006/relationships/hyperlink" Target="https://subscription.iotconnect.io/subscribe" TargetMode="External"/><Relationship Id="rId5" Type="http://schemas.openxmlformats.org/officeDocument/2006/relationships/image" Target="../media/image98.png"/><Relationship Id="rId4" Type="http://schemas.openxmlformats.org/officeDocument/2006/relationships/hyperlink" Target="https://www.avnet.com/wps/portal/us/solutions/iot/iotconnect/development-kits/" TargetMode="External"/><Relationship Id="rId9" Type="http://schemas.openxmlformats.org/officeDocument/2006/relationships/image" Target="../media/image10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8" Type="http://schemas.openxmlformats.org/officeDocument/2006/relationships/image" Target="../media/image106.jpeg"/><Relationship Id="rId13" Type="http://schemas.openxmlformats.org/officeDocument/2006/relationships/image" Target="../media/image111.png"/><Relationship Id="rId18" Type="http://schemas.openxmlformats.org/officeDocument/2006/relationships/image" Target="../media/image116.png"/><Relationship Id="rId26" Type="http://schemas.openxmlformats.org/officeDocument/2006/relationships/image" Target="../media/image123.png"/><Relationship Id="rId3" Type="http://schemas.openxmlformats.org/officeDocument/2006/relationships/image" Target="../media/image101.png"/><Relationship Id="rId21" Type="http://schemas.microsoft.com/office/2007/relationships/hdphoto" Target="../media/hdphoto1.wdp"/><Relationship Id="rId7" Type="http://schemas.openxmlformats.org/officeDocument/2006/relationships/image" Target="../media/image105.png"/><Relationship Id="rId12" Type="http://schemas.openxmlformats.org/officeDocument/2006/relationships/image" Target="../media/image110.png"/><Relationship Id="rId17" Type="http://schemas.openxmlformats.org/officeDocument/2006/relationships/image" Target="../media/image115.png"/><Relationship Id="rId25" Type="http://schemas.openxmlformats.org/officeDocument/2006/relationships/image" Target="../media/image122.png"/><Relationship Id="rId2" Type="http://schemas.openxmlformats.org/officeDocument/2006/relationships/notesSlide" Target="../notesSlides/notesSlide10.xml"/><Relationship Id="rId16" Type="http://schemas.openxmlformats.org/officeDocument/2006/relationships/image" Target="../media/image114.png"/><Relationship Id="rId20" Type="http://schemas.openxmlformats.org/officeDocument/2006/relationships/image" Target="../media/image118.png"/><Relationship Id="rId29" Type="http://schemas.openxmlformats.org/officeDocument/2006/relationships/image" Target="../media/image126.png"/><Relationship Id="rId1" Type="http://schemas.openxmlformats.org/officeDocument/2006/relationships/slideLayout" Target="../slideLayouts/slideLayout120.xml"/><Relationship Id="rId6" Type="http://schemas.openxmlformats.org/officeDocument/2006/relationships/image" Target="../media/image104.png"/><Relationship Id="rId11" Type="http://schemas.openxmlformats.org/officeDocument/2006/relationships/image" Target="../media/image109.png"/><Relationship Id="rId24" Type="http://schemas.openxmlformats.org/officeDocument/2006/relationships/image" Target="../media/image121.svg"/><Relationship Id="rId5" Type="http://schemas.openxmlformats.org/officeDocument/2006/relationships/image" Target="../media/image103.png"/><Relationship Id="rId15" Type="http://schemas.openxmlformats.org/officeDocument/2006/relationships/image" Target="../media/image113.png"/><Relationship Id="rId23" Type="http://schemas.openxmlformats.org/officeDocument/2006/relationships/image" Target="../media/image120.png"/><Relationship Id="rId28" Type="http://schemas.openxmlformats.org/officeDocument/2006/relationships/image" Target="../media/image125.svg"/><Relationship Id="rId10" Type="http://schemas.openxmlformats.org/officeDocument/2006/relationships/image" Target="../media/image108.png"/><Relationship Id="rId19" Type="http://schemas.openxmlformats.org/officeDocument/2006/relationships/image" Target="../media/image117.png"/><Relationship Id="rId4" Type="http://schemas.openxmlformats.org/officeDocument/2006/relationships/image" Target="../media/image102.png"/><Relationship Id="rId9" Type="http://schemas.openxmlformats.org/officeDocument/2006/relationships/image" Target="../media/image107.png"/><Relationship Id="rId14" Type="http://schemas.openxmlformats.org/officeDocument/2006/relationships/image" Target="../media/image112.png"/><Relationship Id="rId22" Type="http://schemas.openxmlformats.org/officeDocument/2006/relationships/image" Target="../media/image119.jpeg"/><Relationship Id="rId27" Type="http://schemas.openxmlformats.org/officeDocument/2006/relationships/image" Target="../media/image124.png"/><Relationship Id="rId30" Type="http://schemas.openxmlformats.org/officeDocument/2006/relationships/image" Target="../media/image127.png"/></Relationships>
</file>

<file path=ppt/slides/_rels/slide24.xml.rels><?xml version="1.0" encoding="UTF-8" standalone="yes"?>
<Relationships xmlns="http://schemas.openxmlformats.org/package/2006/relationships"><Relationship Id="rId8" Type="http://schemas.openxmlformats.org/officeDocument/2006/relationships/image" Target="../media/image133.png"/><Relationship Id="rId13" Type="http://schemas.openxmlformats.org/officeDocument/2006/relationships/image" Target="../media/image138.png"/><Relationship Id="rId18" Type="http://schemas.openxmlformats.org/officeDocument/2006/relationships/image" Target="../media/image143.svg"/><Relationship Id="rId3" Type="http://schemas.openxmlformats.org/officeDocument/2006/relationships/image" Target="../media/image128.tiff"/><Relationship Id="rId21" Type="http://schemas.openxmlformats.org/officeDocument/2006/relationships/hyperlink" Target="https://aws.amazon.com/marketplace/pp/prodview-wtcmxzbymjp6y?sr=0-1&amp;ref_=beagle&amp;applicationId=AWSMPContessa" TargetMode="External"/><Relationship Id="rId7" Type="http://schemas.openxmlformats.org/officeDocument/2006/relationships/image" Target="../media/image132.png"/><Relationship Id="rId12" Type="http://schemas.openxmlformats.org/officeDocument/2006/relationships/image" Target="../media/image137.png"/><Relationship Id="rId17" Type="http://schemas.openxmlformats.org/officeDocument/2006/relationships/image" Target="../media/image142.png"/><Relationship Id="rId2" Type="http://schemas.openxmlformats.org/officeDocument/2006/relationships/notesSlide" Target="../notesSlides/notesSlide11.xml"/><Relationship Id="rId16" Type="http://schemas.openxmlformats.org/officeDocument/2006/relationships/image" Target="../media/image141.svg"/><Relationship Id="rId20" Type="http://schemas.openxmlformats.org/officeDocument/2006/relationships/image" Target="../media/image144.png"/><Relationship Id="rId1" Type="http://schemas.openxmlformats.org/officeDocument/2006/relationships/slideLayout" Target="../slideLayouts/slideLayout41.xml"/><Relationship Id="rId6" Type="http://schemas.openxmlformats.org/officeDocument/2006/relationships/image" Target="../media/image131.png"/><Relationship Id="rId11" Type="http://schemas.openxmlformats.org/officeDocument/2006/relationships/image" Target="../media/image136.png"/><Relationship Id="rId5" Type="http://schemas.openxmlformats.org/officeDocument/2006/relationships/image" Target="../media/image130.png"/><Relationship Id="rId15" Type="http://schemas.openxmlformats.org/officeDocument/2006/relationships/image" Target="../media/image140.png"/><Relationship Id="rId10" Type="http://schemas.openxmlformats.org/officeDocument/2006/relationships/image" Target="../media/image135.svg"/><Relationship Id="rId19" Type="http://schemas.openxmlformats.org/officeDocument/2006/relationships/image" Target="../media/image84.png"/><Relationship Id="rId4" Type="http://schemas.openxmlformats.org/officeDocument/2006/relationships/image" Target="../media/image129.png"/><Relationship Id="rId9" Type="http://schemas.openxmlformats.org/officeDocument/2006/relationships/image" Target="../media/image134.jpeg"/><Relationship Id="rId14" Type="http://schemas.openxmlformats.org/officeDocument/2006/relationships/image" Target="../media/image139.svg"/><Relationship Id="rId22" Type="http://schemas.openxmlformats.org/officeDocument/2006/relationships/image" Target="../media/image48.png"/></Relationships>
</file>

<file path=ppt/slides/_rels/slide25.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image" Target="../media/image146.png"/><Relationship Id="rId7" Type="http://schemas.openxmlformats.org/officeDocument/2006/relationships/image" Target="../media/image150.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149.png"/><Relationship Id="rId5" Type="http://schemas.openxmlformats.org/officeDocument/2006/relationships/image" Target="../media/image148.png"/><Relationship Id="rId10" Type="http://schemas.openxmlformats.org/officeDocument/2006/relationships/image" Target="../media/image153.png"/><Relationship Id="rId4" Type="http://schemas.openxmlformats.org/officeDocument/2006/relationships/image" Target="../media/image147.png"/><Relationship Id="rId9" Type="http://schemas.openxmlformats.org/officeDocument/2006/relationships/image" Target="../media/image152.png"/></Relationships>
</file>

<file path=ppt/slides/_rels/slide27.xml.rels><?xml version="1.0" encoding="UTF-8" standalone="yes"?>
<Relationships xmlns="http://schemas.openxmlformats.org/package/2006/relationships"><Relationship Id="rId8" Type="http://schemas.openxmlformats.org/officeDocument/2006/relationships/image" Target="../media/image158.jpeg"/><Relationship Id="rId13" Type="http://schemas.openxmlformats.org/officeDocument/2006/relationships/image" Target="../media/image161.png"/><Relationship Id="rId3" Type="http://schemas.openxmlformats.org/officeDocument/2006/relationships/image" Target="../media/image154.png"/><Relationship Id="rId7" Type="http://schemas.openxmlformats.org/officeDocument/2006/relationships/image" Target="../media/image157.png"/><Relationship Id="rId12" Type="http://schemas.openxmlformats.org/officeDocument/2006/relationships/image" Target="../media/image160.png"/><Relationship Id="rId2" Type="http://schemas.openxmlformats.org/officeDocument/2006/relationships/notesSlide" Target="../notesSlides/notesSlide14.xml"/><Relationship Id="rId1" Type="http://schemas.openxmlformats.org/officeDocument/2006/relationships/slideLayout" Target="../slideLayouts/slideLayout19.xml"/><Relationship Id="rId6" Type="http://schemas.microsoft.com/office/2007/relationships/hdphoto" Target="../media/hdphoto2.wdp"/><Relationship Id="rId11" Type="http://schemas.openxmlformats.org/officeDocument/2006/relationships/image" Target="../media/image104.png"/><Relationship Id="rId5" Type="http://schemas.openxmlformats.org/officeDocument/2006/relationships/image" Target="../media/image156.png"/><Relationship Id="rId10" Type="http://schemas.openxmlformats.org/officeDocument/2006/relationships/image" Target="../media/image159.jpeg"/><Relationship Id="rId4" Type="http://schemas.openxmlformats.org/officeDocument/2006/relationships/image" Target="../media/image155.png"/><Relationship Id="rId9" Type="http://schemas.openxmlformats.org/officeDocument/2006/relationships/image" Target="../media/image103.png"/><Relationship Id="rId14" Type="http://schemas.openxmlformats.org/officeDocument/2006/relationships/image" Target="../media/image162.png"/></Relationships>
</file>

<file path=ppt/slides/_rels/slide28.xml.rels><?xml version="1.0" encoding="UTF-8" standalone="yes"?>
<Relationships xmlns="http://schemas.openxmlformats.org/package/2006/relationships"><Relationship Id="rId8" Type="http://schemas.openxmlformats.org/officeDocument/2006/relationships/image" Target="../media/image168.png"/><Relationship Id="rId13" Type="http://schemas.openxmlformats.org/officeDocument/2006/relationships/image" Target="../media/image173.png"/><Relationship Id="rId18" Type="http://schemas.openxmlformats.org/officeDocument/2006/relationships/image" Target="../media/image178.png"/><Relationship Id="rId3" Type="http://schemas.openxmlformats.org/officeDocument/2006/relationships/image" Target="../media/image163.png"/><Relationship Id="rId21" Type="http://schemas.openxmlformats.org/officeDocument/2006/relationships/hyperlink" Target="https://github.com/avnet-iotconnect/" TargetMode="External"/><Relationship Id="rId7" Type="http://schemas.openxmlformats.org/officeDocument/2006/relationships/image" Target="../media/image167.png"/><Relationship Id="rId12" Type="http://schemas.openxmlformats.org/officeDocument/2006/relationships/image" Target="../media/image172.png"/><Relationship Id="rId17" Type="http://schemas.openxmlformats.org/officeDocument/2006/relationships/image" Target="../media/image177.png"/><Relationship Id="rId25" Type="http://schemas.openxmlformats.org/officeDocument/2006/relationships/image" Target="../media/image183.png"/><Relationship Id="rId2" Type="http://schemas.openxmlformats.org/officeDocument/2006/relationships/notesSlide" Target="../notesSlides/notesSlide15.xml"/><Relationship Id="rId16" Type="http://schemas.openxmlformats.org/officeDocument/2006/relationships/image" Target="../media/image176.png"/><Relationship Id="rId20" Type="http://schemas.openxmlformats.org/officeDocument/2006/relationships/image" Target="../media/image180.png"/><Relationship Id="rId1" Type="http://schemas.openxmlformats.org/officeDocument/2006/relationships/slideLayout" Target="../slideLayouts/slideLayout24.xml"/><Relationship Id="rId6" Type="http://schemas.openxmlformats.org/officeDocument/2006/relationships/image" Target="../media/image166.png"/><Relationship Id="rId11" Type="http://schemas.openxmlformats.org/officeDocument/2006/relationships/image" Target="../media/image171.png"/><Relationship Id="rId24" Type="http://schemas.openxmlformats.org/officeDocument/2006/relationships/hyperlink" Target="https://docs.iotconnect.io/iotconnect/sdk/" TargetMode="External"/><Relationship Id="rId5" Type="http://schemas.openxmlformats.org/officeDocument/2006/relationships/image" Target="../media/image165.png"/><Relationship Id="rId15" Type="http://schemas.openxmlformats.org/officeDocument/2006/relationships/image" Target="../media/image175.png"/><Relationship Id="rId23" Type="http://schemas.openxmlformats.org/officeDocument/2006/relationships/image" Target="../media/image182.png"/><Relationship Id="rId10" Type="http://schemas.openxmlformats.org/officeDocument/2006/relationships/image" Target="../media/image170.png"/><Relationship Id="rId19" Type="http://schemas.openxmlformats.org/officeDocument/2006/relationships/image" Target="../media/image179.png"/><Relationship Id="rId4" Type="http://schemas.openxmlformats.org/officeDocument/2006/relationships/image" Target="../media/image164.jpeg"/><Relationship Id="rId9" Type="http://schemas.openxmlformats.org/officeDocument/2006/relationships/image" Target="../media/image169.png"/><Relationship Id="rId14" Type="http://schemas.openxmlformats.org/officeDocument/2006/relationships/image" Target="../media/image174.png"/><Relationship Id="rId22" Type="http://schemas.openxmlformats.org/officeDocument/2006/relationships/image" Target="../media/image181.png"/></Relationships>
</file>

<file path=ppt/slides/_rels/slide29.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png"/><Relationship Id="rId1" Type="http://schemas.openxmlformats.org/officeDocument/2006/relationships/slideLayout" Target="../slideLayouts/slideLayout43.xml"/><Relationship Id="rId4" Type="http://schemas.openxmlformats.org/officeDocument/2006/relationships/image" Target="../media/image18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439D7-35C3-69D0-5E89-072AAB00D8A0}"/>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A5EFD4BE-F8DC-8FD1-C9E5-D8F87903B91E}"/>
              </a:ext>
            </a:extLst>
          </p:cNvPr>
          <p:cNvPicPr>
            <a:picLocks noChangeAspect="1"/>
          </p:cNvPicPr>
          <p:nvPr/>
        </p:nvPicPr>
        <p:blipFill>
          <a:blip r:embed="rId3">
            <a:extLst>
              <a:ext uri="{28A0092B-C50C-407E-A947-70E740481C1C}">
                <a14:useLocalDpi xmlns:a14="http://schemas.microsoft.com/office/drawing/2010/main" val="0"/>
              </a:ext>
            </a:extLst>
          </a:blip>
          <a:srcRect t="15054" b="25562"/>
          <a:stretch>
            <a:fillRect/>
          </a:stretch>
        </p:blipFill>
        <p:spPr>
          <a:xfrm>
            <a:off x="0" y="2028825"/>
            <a:ext cx="12192000" cy="4829175"/>
          </a:xfrm>
          <a:prstGeom prst="rect">
            <a:avLst/>
          </a:prstGeom>
        </p:spPr>
      </p:pic>
      <p:sp>
        <p:nvSpPr>
          <p:cNvPr id="17" name="Text Placeholder 16">
            <a:extLst>
              <a:ext uri="{FF2B5EF4-FFF2-40B4-BE49-F238E27FC236}">
                <a16:creationId xmlns:a16="http://schemas.microsoft.com/office/drawing/2014/main" id="{A289B89E-10C3-0B94-8E5B-8DD2055CB3C2}"/>
              </a:ext>
            </a:extLst>
          </p:cNvPr>
          <p:cNvSpPr>
            <a:spLocks noGrp="1"/>
          </p:cNvSpPr>
          <p:nvPr>
            <p:ph type="body" sz="quarter" idx="11"/>
          </p:nvPr>
        </p:nvSpPr>
        <p:spPr>
          <a:xfrm>
            <a:off x="609598" y="1024581"/>
            <a:ext cx="6044699" cy="338667"/>
          </a:xfrm>
        </p:spPr>
        <p:txBody>
          <a:bodyPr vert="horz" lIns="0" tIns="0" rIns="0" bIns="0" rtlCol="0" anchor="t">
            <a:normAutofit fontScale="92500" lnSpcReduction="20000"/>
          </a:bodyPr>
          <a:lstStyle/>
          <a:p>
            <a:r>
              <a:rPr lang="en-US" b="0" dirty="0">
                <a:highlight>
                  <a:srgbClr val="FFFF00"/>
                </a:highlight>
              </a:rPr>
              <a:t>/IOTCONNECT Security CRA Compliance Solution</a:t>
            </a:r>
          </a:p>
        </p:txBody>
      </p:sp>
      <p:sp>
        <p:nvSpPr>
          <p:cNvPr id="16" name="Title 15">
            <a:extLst>
              <a:ext uri="{FF2B5EF4-FFF2-40B4-BE49-F238E27FC236}">
                <a16:creationId xmlns:a16="http://schemas.microsoft.com/office/drawing/2014/main" id="{BE6924C5-2411-21B2-E3A1-8F2033E843D6}"/>
              </a:ext>
            </a:extLst>
          </p:cNvPr>
          <p:cNvSpPr>
            <a:spLocks noGrp="1"/>
          </p:cNvSpPr>
          <p:nvPr>
            <p:ph type="title"/>
          </p:nvPr>
        </p:nvSpPr>
        <p:spPr>
          <a:xfrm>
            <a:off x="609599" y="365760"/>
            <a:ext cx="11376213" cy="633421"/>
          </a:xfrm>
        </p:spPr>
        <p:txBody>
          <a:bodyPr/>
          <a:lstStyle/>
          <a:p>
            <a:r>
              <a:rPr lang="en-US" sz="4400" dirty="0">
                <a:latin typeface="Arial Narrow"/>
              </a:rPr>
              <a:t>Avnet /IOTCONNECT Solutions Suite</a:t>
            </a:r>
            <a:endParaRPr lang="en-US" sz="4400" dirty="0"/>
          </a:p>
        </p:txBody>
      </p:sp>
      <p:sp>
        <p:nvSpPr>
          <p:cNvPr id="12" name="TextBox 11">
            <a:extLst>
              <a:ext uri="{FF2B5EF4-FFF2-40B4-BE49-F238E27FC236}">
                <a16:creationId xmlns:a16="http://schemas.microsoft.com/office/drawing/2014/main" id="{8A143238-4E99-BD51-394D-6A9C3E56DC7E}"/>
              </a:ext>
            </a:extLst>
          </p:cNvPr>
          <p:cNvSpPr txBox="1"/>
          <p:nvPr/>
        </p:nvSpPr>
        <p:spPr>
          <a:xfrm>
            <a:off x="9901082" y="1470288"/>
            <a:ext cx="1931619" cy="246221"/>
          </a:xfrm>
          <a:prstGeom prst="rect">
            <a:avLst/>
          </a:prstGeom>
        </p:spPr>
        <p:txBody>
          <a:bodyPr wrap="none" lIns="0" tIns="0" rIns="0" bIns="0" rtlCol="0">
            <a:spAutoFit/>
          </a:bodyPr>
          <a:lstStyle/>
          <a:p>
            <a:pPr algn="l"/>
            <a:r>
              <a:rPr lang="en-US" sz="1600">
                <a:latin typeface="Arial Narrow"/>
              </a:rPr>
              <a:t>Manage | Secure | Deploy</a:t>
            </a:r>
            <a:endParaRPr lang="en-US" sz="1600">
              <a:latin typeface="Arial" panose="020B0604020202020204" pitchFamily="34" charset="0"/>
              <a:cs typeface="Arial" panose="020B0604020202020204" pitchFamily="34" charset="0"/>
            </a:endParaRPr>
          </a:p>
        </p:txBody>
      </p:sp>
      <p:pic>
        <p:nvPicPr>
          <p:cNvPr id="5" name="Picture 4">
            <a:hlinkClick r:id="rId4"/>
            <a:extLst>
              <a:ext uri="{FF2B5EF4-FFF2-40B4-BE49-F238E27FC236}">
                <a16:creationId xmlns:a16="http://schemas.microsoft.com/office/drawing/2014/main" id="{1FE1FCB9-B234-260E-75C3-EFEC43AFB00F}"/>
              </a:ext>
            </a:extLst>
          </p:cNvPr>
          <p:cNvPicPr>
            <a:picLocks noChangeAspect="1"/>
          </p:cNvPicPr>
          <p:nvPr/>
        </p:nvPicPr>
        <p:blipFill>
          <a:blip r:embed="rId5"/>
          <a:stretch>
            <a:fillRect/>
          </a:stretch>
        </p:blipFill>
        <p:spPr>
          <a:xfrm>
            <a:off x="9589894" y="1113534"/>
            <a:ext cx="2552700" cy="257175"/>
          </a:xfrm>
          <a:prstGeom prst="rect">
            <a:avLst/>
          </a:prstGeom>
        </p:spPr>
      </p:pic>
      <p:pic>
        <p:nvPicPr>
          <p:cNvPr id="6" name="Picture 5">
            <a:extLst>
              <a:ext uri="{FF2B5EF4-FFF2-40B4-BE49-F238E27FC236}">
                <a16:creationId xmlns:a16="http://schemas.microsoft.com/office/drawing/2014/main" id="{01FE89FC-350D-D456-7265-1C8137C20B48}"/>
              </a:ext>
            </a:extLst>
          </p:cNvPr>
          <p:cNvPicPr>
            <a:picLocks noChangeAspect="1"/>
          </p:cNvPicPr>
          <p:nvPr/>
        </p:nvPicPr>
        <p:blipFill>
          <a:blip r:embed="rId6">
            <a:extLst>
              <a:ext uri="{28A0092B-C50C-407E-A947-70E740481C1C}">
                <a14:useLocalDpi xmlns:a14="http://schemas.microsoft.com/office/drawing/2010/main" val="0"/>
              </a:ext>
            </a:extLst>
          </a:blip>
          <a:srcRect b="47106"/>
          <a:stretch>
            <a:fillRect/>
          </a:stretch>
        </p:blipFill>
        <p:spPr>
          <a:xfrm>
            <a:off x="0" y="2021364"/>
            <a:ext cx="12192000" cy="4836636"/>
          </a:xfrm>
          <a:prstGeom prst="rect">
            <a:avLst/>
          </a:prstGeom>
        </p:spPr>
      </p:pic>
    </p:spTree>
    <p:extLst>
      <p:ext uri="{BB962C8B-B14F-4D97-AF65-F5344CB8AC3E}">
        <p14:creationId xmlns:p14="http://schemas.microsoft.com/office/powerpoint/2010/main" val="3765956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BE6BB-D842-AE61-C16E-681AF714D0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2DEC94-010D-B7CF-FEB9-5BE16B8D6C40}"/>
              </a:ext>
            </a:extLst>
          </p:cNvPr>
          <p:cNvSpPr>
            <a:spLocks noGrp="1"/>
          </p:cNvSpPr>
          <p:nvPr>
            <p:ph type="ctrTitle"/>
          </p:nvPr>
        </p:nvSpPr>
        <p:spPr>
          <a:xfrm>
            <a:off x="695290" y="255854"/>
            <a:ext cx="10363200" cy="633421"/>
          </a:xfrm>
        </p:spPr>
        <p:txBody>
          <a:bodyPr/>
          <a:lstStyle/>
          <a:p>
            <a:r>
              <a:rPr lang="en-US"/>
              <a:t>Solution Accelerator &amp; Marketplace Index</a:t>
            </a:r>
            <a:br>
              <a:rPr lang="en-US"/>
            </a:br>
            <a:endParaRPr lang="en-US"/>
          </a:p>
        </p:txBody>
      </p:sp>
      <p:pic>
        <p:nvPicPr>
          <p:cNvPr id="26" name="Picture 25" descr="A white and orange logo&#10;&#10;Description automatically generated">
            <a:extLst>
              <a:ext uri="{FF2B5EF4-FFF2-40B4-BE49-F238E27FC236}">
                <a16:creationId xmlns:a16="http://schemas.microsoft.com/office/drawing/2014/main" id="{0703CFEF-06FC-857B-F488-AB63649C7C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26763" y="6026647"/>
            <a:ext cx="668840" cy="668840"/>
          </a:xfrm>
          <a:prstGeom prst="rect">
            <a:avLst/>
          </a:prstGeom>
        </p:spPr>
      </p:pic>
      <p:grpSp>
        <p:nvGrpSpPr>
          <p:cNvPr id="36" name="Group 35">
            <a:extLst>
              <a:ext uri="{FF2B5EF4-FFF2-40B4-BE49-F238E27FC236}">
                <a16:creationId xmlns:a16="http://schemas.microsoft.com/office/drawing/2014/main" id="{CF0D8DA1-E438-0027-DEC5-7FEF5337AA74}"/>
              </a:ext>
            </a:extLst>
          </p:cNvPr>
          <p:cNvGrpSpPr/>
          <p:nvPr/>
        </p:nvGrpSpPr>
        <p:grpSpPr>
          <a:xfrm>
            <a:off x="8010712" y="2086471"/>
            <a:ext cx="2408303" cy="428329"/>
            <a:chOff x="7857654" y="2083565"/>
            <a:chExt cx="2408303" cy="428329"/>
          </a:xfrm>
        </p:grpSpPr>
        <p:sp>
          <p:nvSpPr>
            <p:cNvPr id="34" name="Rectangle: Rounded Corners 33">
              <a:extLst>
                <a:ext uri="{FF2B5EF4-FFF2-40B4-BE49-F238E27FC236}">
                  <a16:creationId xmlns:a16="http://schemas.microsoft.com/office/drawing/2014/main" id="{8FD8C425-267E-2521-762B-FAF6871F6531}"/>
                </a:ext>
              </a:extLst>
            </p:cNvPr>
            <p:cNvSpPr/>
            <p:nvPr/>
          </p:nvSpPr>
          <p:spPr>
            <a:xfrm>
              <a:off x="7857654" y="2083565"/>
              <a:ext cx="2408303" cy="428329"/>
            </a:xfrm>
            <a:prstGeom prst="roundRect">
              <a:avLst/>
            </a:prstGeom>
            <a:noFill/>
            <a:ln w="28575">
              <a:solidFill>
                <a:srgbClr val="00B050"/>
              </a:solidFill>
            </a:ln>
          </p:spPr>
          <p:txBody>
            <a:bodyPr wrap="square" rtlCol="0" anchor="ctr" anchorCtr="0">
              <a:noAutofit/>
            </a:bodyPr>
            <a:lstStyle/>
            <a:p>
              <a:pPr algn="ctr"/>
              <a:endParaRPr lang="en-US">
                <a:ln>
                  <a:solidFill>
                    <a:schemeClr val="bg1"/>
                  </a:solidFill>
                </a:ln>
                <a:solidFill>
                  <a:schemeClr val="bg1"/>
                </a:solidFill>
                <a:latin typeface="Arial Narrow" panose="020B0606020202030204" pitchFamily="34" charset="0"/>
              </a:endParaRPr>
            </a:p>
          </p:txBody>
        </p:sp>
        <p:pic>
          <p:nvPicPr>
            <p:cNvPr id="35" name="Picture 34" descr="A white letters on a black background&#10;&#10;AI-generated content may be incorrect.">
              <a:hlinkClick r:id="rId3"/>
              <a:extLst>
                <a:ext uri="{FF2B5EF4-FFF2-40B4-BE49-F238E27FC236}">
                  <a16:creationId xmlns:a16="http://schemas.microsoft.com/office/drawing/2014/main" id="{50383A55-5D8A-9FBB-BECE-20E3A33C6145}"/>
                </a:ext>
              </a:extLst>
            </p:cNvPr>
            <p:cNvPicPr>
              <a:picLocks noChangeAspect="1"/>
            </p:cNvPicPr>
            <p:nvPr/>
          </p:nvPicPr>
          <p:blipFill>
            <a:blip r:embed="rId4"/>
            <a:stretch>
              <a:fillRect/>
            </a:stretch>
          </p:blipFill>
          <p:spPr>
            <a:xfrm>
              <a:off x="7909585" y="2177466"/>
              <a:ext cx="2298391" cy="236856"/>
            </a:xfrm>
            <a:prstGeom prst="rect">
              <a:avLst/>
            </a:prstGeom>
          </p:spPr>
        </p:pic>
      </p:grpSp>
      <p:sp>
        <p:nvSpPr>
          <p:cNvPr id="37" name="TextBox 36">
            <a:extLst>
              <a:ext uri="{FF2B5EF4-FFF2-40B4-BE49-F238E27FC236}">
                <a16:creationId xmlns:a16="http://schemas.microsoft.com/office/drawing/2014/main" id="{2141A0DA-4875-D0EC-DDF5-A3072531F9D4}"/>
              </a:ext>
            </a:extLst>
          </p:cNvPr>
          <p:cNvSpPr txBox="1"/>
          <p:nvPr/>
        </p:nvSpPr>
        <p:spPr>
          <a:xfrm>
            <a:off x="8533504" y="1748430"/>
            <a:ext cx="1362723" cy="246221"/>
          </a:xfrm>
          <a:prstGeom prst="rect">
            <a:avLst/>
          </a:prstGeom>
        </p:spPr>
        <p:txBody>
          <a:bodyPr wrap="square" lIns="0" tIns="0" rIns="0" bIns="0" rtlCol="0">
            <a:spAutoFit/>
          </a:bodyPr>
          <a:lstStyle/>
          <a:p>
            <a:pPr algn="ctr"/>
            <a:r>
              <a:rPr lang="en-US" sz="1600">
                <a:ln>
                  <a:solidFill>
                    <a:schemeClr val="bg1"/>
                  </a:solidFill>
                </a:ln>
                <a:solidFill>
                  <a:schemeClr val="bg1"/>
                </a:solidFill>
                <a:latin typeface="Arial Narrow" panose="020B0606020202030204" pitchFamily="34" charset="0"/>
              </a:rPr>
              <a:t>SaaS offering</a:t>
            </a:r>
            <a:endParaRPr lang="en-US" sz="1600">
              <a:latin typeface="Arial" panose="020B0604020202020204" pitchFamily="34" charset="0"/>
              <a:cs typeface="Arial" panose="020B0604020202020204" pitchFamily="34" charset="0"/>
            </a:endParaRPr>
          </a:p>
        </p:txBody>
      </p:sp>
      <p:sp>
        <p:nvSpPr>
          <p:cNvPr id="38" name="Rectangle 37">
            <a:extLst>
              <a:ext uri="{FF2B5EF4-FFF2-40B4-BE49-F238E27FC236}">
                <a16:creationId xmlns:a16="http://schemas.microsoft.com/office/drawing/2014/main" id="{806785EF-5607-7DBA-8F24-35A6DDB60E39}"/>
              </a:ext>
            </a:extLst>
          </p:cNvPr>
          <p:cNvSpPr/>
          <p:nvPr/>
        </p:nvSpPr>
        <p:spPr>
          <a:xfrm>
            <a:off x="6835844" y="2739160"/>
            <a:ext cx="4751987" cy="2784497"/>
          </a:xfrm>
          <a:prstGeom prst="rect">
            <a:avLst/>
          </a:prstGeom>
          <a:solidFill>
            <a:schemeClr val="tx1">
              <a:alpha val="36000"/>
            </a:schemeClr>
          </a:solidFill>
          <a:ln w="38100">
            <a:solidFill>
              <a:schemeClr val="accent1"/>
            </a:solidFill>
          </a:ln>
        </p:spPr>
        <p:txBody>
          <a:bodyPr wrap="square" rtlCol="0" anchor="ctr" anchorCtr="0">
            <a:noAutofit/>
          </a:bodyPr>
          <a:lstStyle/>
          <a:p>
            <a:pPr algn="ctr"/>
            <a:r>
              <a:rPr lang="en-US" sz="1600" b="1" i="0" u="none" strike="noStrike" dirty="0">
                <a:solidFill>
                  <a:schemeClr val="bg1"/>
                </a:solidFill>
                <a:effectLst/>
                <a:latin typeface="Arial Narrow" panose="020B0606020202030204" pitchFamily="34" charset="0"/>
              </a:rPr>
              <a:t>IOTCONNECT Security &amp; Multi-Cloud Data Protection</a:t>
            </a:r>
          </a:p>
          <a:p>
            <a:pPr algn="l"/>
            <a:endParaRPr lang="en-US" sz="600" b="1" i="0" u="none" strike="noStrike" dirty="0">
              <a:solidFill>
                <a:schemeClr val="bg1"/>
              </a:solidFill>
              <a:effectLst/>
              <a:latin typeface="Arial Narrow" panose="020B0606020202030204" pitchFamily="34" charset="0"/>
            </a:endParaRPr>
          </a:p>
          <a:p>
            <a:pPr algn="ctr"/>
            <a:r>
              <a:rPr lang="en-US" sz="1300" b="0" i="0" u="none" strike="noStrike" dirty="0">
                <a:solidFill>
                  <a:schemeClr val="bg1"/>
                </a:solidFill>
                <a:effectLst/>
                <a:latin typeface="Arial Narrow" panose="020B0606020202030204" pitchFamily="34" charset="0"/>
              </a:rPr>
              <a:t>Avnet's /IOTCONNECT Security &amp; Multi-Cloud Data Protection solution helps organizations secure connected devices, applications, and data across cloud environments through a unified security framework. Leveraging enterprise-grade security controls, data governance, compliance monitoring, identity management, and threat protection capabilities, the solution provides end-to-end visibility and protection for IoT and cloud workloads. Designed for organizations operating across AWS and multi-cloud environments, it helps simplify compliance, reduce security risks, and strengthen data protection while accelerating digital transformation initiatives.</a:t>
            </a:r>
          </a:p>
        </p:txBody>
      </p:sp>
      <p:grpSp>
        <p:nvGrpSpPr>
          <p:cNvPr id="5" name="Group 4">
            <a:extLst>
              <a:ext uri="{FF2B5EF4-FFF2-40B4-BE49-F238E27FC236}">
                <a16:creationId xmlns:a16="http://schemas.microsoft.com/office/drawing/2014/main" id="{AF0DC993-5EE0-B48B-DAB8-31B3383BDAA7}"/>
              </a:ext>
            </a:extLst>
          </p:cNvPr>
          <p:cNvGrpSpPr/>
          <p:nvPr/>
        </p:nvGrpSpPr>
        <p:grpSpPr>
          <a:xfrm>
            <a:off x="485877" y="1994651"/>
            <a:ext cx="5902387" cy="4019582"/>
            <a:chOff x="485877" y="1994651"/>
            <a:chExt cx="5902387" cy="4019582"/>
          </a:xfrm>
        </p:grpSpPr>
        <p:grpSp>
          <p:nvGrpSpPr>
            <p:cNvPr id="41" name="Group 40">
              <a:extLst>
                <a:ext uri="{FF2B5EF4-FFF2-40B4-BE49-F238E27FC236}">
                  <a16:creationId xmlns:a16="http://schemas.microsoft.com/office/drawing/2014/main" id="{90495211-6B88-1A66-FADF-3D544B4F2860}"/>
                </a:ext>
              </a:extLst>
            </p:cNvPr>
            <p:cNvGrpSpPr/>
            <p:nvPr/>
          </p:nvGrpSpPr>
          <p:grpSpPr>
            <a:xfrm>
              <a:off x="485877" y="1994651"/>
              <a:ext cx="5902387" cy="4019582"/>
              <a:chOff x="412725" y="1717653"/>
              <a:chExt cx="5902387" cy="4019582"/>
            </a:xfrm>
          </p:grpSpPr>
          <p:sp>
            <p:nvSpPr>
              <p:cNvPr id="33" name="Left Brace 32">
                <a:extLst>
                  <a:ext uri="{FF2B5EF4-FFF2-40B4-BE49-F238E27FC236}">
                    <a16:creationId xmlns:a16="http://schemas.microsoft.com/office/drawing/2014/main" id="{3DE3302D-1070-509B-A08F-AFECBD06D2C7}"/>
                  </a:ext>
                </a:extLst>
              </p:cNvPr>
              <p:cNvSpPr/>
              <p:nvPr/>
            </p:nvSpPr>
            <p:spPr>
              <a:xfrm rot="10800000">
                <a:off x="6005001" y="2460072"/>
                <a:ext cx="310111" cy="3078513"/>
              </a:xfrm>
              <a:prstGeom prst="leftBrace">
                <a:avLst>
                  <a:gd name="adj1" fmla="val 0"/>
                  <a:gd name="adj2" fmla="val 51322"/>
                </a:avLst>
              </a:prstGeom>
              <a:ln w="6350">
                <a:solidFill>
                  <a:srgbClr val="00B050"/>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grpSp>
            <p:nvGrpSpPr>
              <p:cNvPr id="24" name="Group 23">
                <a:extLst>
                  <a:ext uri="{FF2B5EF4-FFF2-40B4-BE49-F238E27FC236}">
                    <a16:creationId xmlns:a16="http://schemas.microsoft.com/office/drawing/2014/main" id="{8F55ABAC-D283-5425-C5BE-F7D69782BC15}"/>
                  </a:ext>
                </a:extLst>
              </p:cNvPr>
              <p:cNvGrpSpPr/>
              <p:nvPr/>
            </p:nvGrpSpPr>
            <p:grpSpPr>
              <a:xfrm>
                <a:off x="412725" y="1717653"/>
                <a:ext cx="5464165" cy="4019582"/>
                <a:chOff x="486426" y="1579059"/>
                <a:chExt cx="5464165" cy="4019582"/>
              </a:xfrm>
            </p:grpSpPr>
            <p:sp>
              <p:nvSpPr>
                <p:cNvPr id="32" name="TextBox 31">
                  <a:extLst>
                    <a:ext uri="{FF2B5EF4-FFF2-40B4-BE49-F238E27FC236}">
                      <a16:creationId xmlns:a16="http://schemas.microsoft.com/office/drawing/2014/main" id="{342FD436-911D-193F-C944-91E7DDD73211}"/>
                    </a:ext>
                  </a:extLst>
                </p:cNvPr>
                <p:cNvSpPr txBox="1"/>
                <p:nvPr/>
              </p:nvSpPr>
              <p:spPr>
                <a:xfrm>
                  <a:off x="1431749" y="1579059"/>
                  <a:ext cx="3602270" cy="307777"/>
                </a:xfrm>
                <a:prstGeom prst="rect">
                  <a:avLst/>
                </a:prstGeom>
              </p:spPr>
              <p:txBody>
                <a:bodyPr wrap="square" lIns="0" tIns="0" rIns="0" bIns="0" rtlCol="0">
                  <a:spAutoFit/>
                </a:bodyPr>
                <a:lstStyle/>
                <a:p>
                  <a:pPr algn="ctr"/>
                  <a:r>
                    <a:rPr lang="en-US" sz="2000">
                      <a:ln>
                        <a:solidFill>
                          <a:schemeClr val="bg1"/>
                        </a:solidFill>
                      </a:ln>
                      <a:solidFill>
                        <a:schemeClr val="bg1"/>
                      </a:solidFill>
                      <a:latin typeface="Arial Narrow" panose="020B0606020202030204" pitchFamily="34" charset="0"/>
                    </a:rPr>
                    <a:t>/IOTCONNECT  enabled solutions</a:t>
                  </a:r>
                  <a:endParaRPr lang="en-US" sz="2000">
                    <a:latin typeface="Arial" panose="020B0604020202020204" pitchFamily="34" charset="0"/>
                    <a:cs typeface="Arial" panose="020B0604020202020204" pitchFamily="34" charset="0"/>
                  </a:endParaRPr>
                </a:p>
              </p:txBody>
            </p:sp>
            <p:sp>
              <p:nvSpPr>
                <p:cNvPr id="22" name="Rectangle: Rounded Corners 21">
                  <a:hlinkClick r:id="rId5"/>
                  <a:extLst>
                    <a:ext uri="{FF2B5EF4-FFF2-40B4-BE49-F238E27FC236}">
                      <a16:creationId xmlns:a16="http://schemas.microsoft.com/office/drawing/2014/main" id="{E95DAC25-9855-BDA6-5705-EF3E9508786E}"/>
                    </a:ext>
                  </a:extLst>
                </p:cNvPr>
                <p:cNvSpPr/>
                <p:nvPr/>
              </p:nvSpPr>
              <p:spPr>
                <a:xfrm>
                  <a:off x="486427" y="2132362"/>
                  <a:ext cx="2649965" cy="428329"/>
                </a:xfrm>
                <a:prstGeom prst="roundRect">
                  <a:avLst/>
                </a:prstGeom>
                <a:noFill/>
                <a:ln w="28575">
                  <a:solidFill>
                    <a:srgbClr val="00B050"/>
                  </a:solidFill>
                </a:ln>
              </p:spPr>
              <p:txBody>
                <a:bodyPr wrap="square" rtlCol="0" anchor="ctr" anchorCtr="0">
                  <a:noAutofit/>
                </a:bodyPr>
                <a:lstStyle/>
                <a:p>
                  <a:pPr algn="ctr"/>
                  <a:r>
                    <a:rPr lang="en-US" sz="1600">
                      <a:ln>
                        <a:solidFill>
                          <a:schemeClr val="bg1"/>
                        </a:solidFill>
                      </a:ln>
                      <a:solidFill>
                        <a:schemeClr val="bg1"/>
                      </a:solidFill>
                      <a:latin typeface="Arial Narrow" panose="020B0606020202030204" pitchFamily="34" charset="0"/>
                    </a:rPr>
                    <a:t>Smart Generator Monitoring</a:t>
                  </a:r>
                </a:p>
              </p:txBody>
            </p:sp>
            <p:sp>
              <p:nvSpPr>
                <p:cNvPr id="23" name="Rectangle: Rounded Corners 22">
                  <a:hlinkClick r:id="rId6"/>
                  <a:extLst>
                    <a:ext uri="{FF2B5EF4-FFF2-40B4-BE49-F238E27FC236}">
                      <a16:creationId xmlns:a16="http://schemas.microsoft.com/office/drawing/2014/main" id="{B7A40370-2395-0E6D-1BAA-651D84637A28}"/>
                    </a:ext>
                  </a:extLst>
                </p:cNvPr>
                <p:cNvSpPr/>
                <p:nvPr/>
              </p:nvSpPr>
              <p:spPr>
                <a:xfrm>
                  <a:off x="486427" y="2739832"/>
                  <a:ext cx="2649965" cy="428329"/>
                </a:xfrm>
                <a:prstGeom prst="roundRect">
                  <a:avLst/>
                </a:prstGeom>
                <a:noFill/>
                <a:ln w="28575">
                  <a:solidFill>
                    <a:srgbClr val="00B050"/>
                  </a:solidFill>
                </a:ln>
              </p:spPr>
              <p:txBody>
                <a:bodyPr wrap="square" rtlCol="0" anchor="ctr" anchorCtr="0">
                  <a:noAutofit/>
                </a:bodyPr>
                <a:lstStyle/>
                <a:p>
                  <a:pPr algn="ctr"/>
                  <a:r>
                    <a:rPr lang="en-US" sz="1600">
                      <a:ln>
                        <a:solidFill>
                          <a:schemeClr val="bg1"/>
                        </a:solidFill>
                      </a:ln>
                      <a:solidFill>
                        <a:schemeClr val="bg1"/>
                      </a:solidFill>
                      <a:latin typeface="Arial Narrow" panose="020B0606020202030204" pitchFamily="34" charset="0"/>
                    </a:rPr>
                    <a:t>Smart City Noise Detection</a:t>
                  </a:r>
                </a:p>
              </p:txBody>
            </p:sp>
            <p:sp>
              <p:nvSpPr>
                <p:cNvPr id="25" name="Rectangle: Rounded Corners 24">
                  <a:hlinkClick r:id="rId7"/>
                  <a:extLst>
                    <a:ext uri="{FF2B5EF4-FFF2-40B4-BE49-F238E27FC236}">
                      <a16:creationId xmlns:a16="http://schemas.microsoft.com/office/drawing/2014/main" id="{37799D69-134B-07B2-8B3D-1273E102BAEE}"/>
                    </a:ext>
                  </a:extLst>
                </p:cNvPr>
                <p:cNvSpPr/>
                <p:nvPr/>
              </p:nvSpPr>
              <p:spPr>
                <a:xfrm>
                  <a:off x="486427" y="3347302"/>
                  <a:ext cx="2649965" cy="428329"/>
                </a:xfrm>
                <a:prstGeom prst="roundRect">
                  <a:avLst/>
                </a:prstGeom>
                <a:noFill/>
                <a:ln w="28575">
                  <a:solidFill>
                    <a:srgbClr val="00B050"/>
                  </a:solidFill>
                </a:ln>
                <a:effectLst/>
              </p:spPr>
              <p:txBody>
                <a:bodyPr wrap="square" rtlCol="0" anchor="ctr" anchorCtr="0">
                  <a:noAutofit/>
                </a:bodyPr>
                <a:lstStyle/>
                <a:p>
                  <a:pPr algn="ctr"/>
                  <a:r>
                    <a:rPr lang="en-US" sz="1600">
                      <a:ln>
                        <a:solidFill>
                          <a:schemeClr val="bg1"/>
                        </a:solidFill>
                      </a:ln>
                      <a:solidFill>
                        <a:schemeClr val="bg1"/>
                      </a:solidFill>
                      <a:latin typeface="Arial Narrow" panose="020B0606020202030204" pitchFamily="34" charset="0"/>
                    </a:rPr>
                    <a:t>Smart Asset Monitoring</a:t>
                  </a:r>
                </a:p>
              </p:txBody>
            </p:sp>
            <p:sp>
              <p:nvSpPr>
                <p:cNvPr id="27" name="Rectangle: Rounded Corners 26">
                  <a:hlinkClick r:id="rId8"/>
                  <a:extLst>
                    <a:ext uri="{FF2B5EF4-FFF2-40B4-BE49-F238E27FC236}">
                      <a16:creationId xmlns:a16="http://schemas.microsoft.com/office/drawing/2014/main" id="{FC32F6E8-47C0-EE04-49BD-275425E73410}"/>
                    </a:ext>
                  </a:extLst>
                </p:cNvPr>
                <p:cNvSpPr/>
                <p:nvPr/>
              </p:nvSpPr>
              <p:spPr>
                <a:xfrm>
                  <a:off x="486427" y="3955372"/>
                  <a:ext cx="2649965" cy="428329"/>
                </a:xfrm>
                <a:prstGeom prst="roundRect">
                  <a:avLst/>
                </a:prstGeom>
                <a:noFill/>
                <a:ln w="28575">
                  <a:solidFill>
                    <a:srgbClr val="00B050"/>
                  </a:solidFill>
                </a:ln>
              </p:spPr>
              <p:txBody>
                <a:bodyPr wrap="square" rtlCol="0" anchor="ctr" anchorCtr="0">
                  <a:noAutofit/>
                </a:bodyPr>
                <a:lstStyle/>
                <a:p>
                  <a:pPr algn="ctr"/>
                  <a:r>
                    <a:rPr lang="en-US" sz="1600">
                      <a:ln>
                        <a:solidFill>
                          <a:schemeClr val="bg1"/>
                        </a:solidFill>
                      </a:ln>
                      <a:solidFill>
                        <a:schemeClr val="bg1"/>
                      </a:solidFill>
                      <a:latin typeface="Arial Narrow" panose="020B0606020202030204" pitchFamily="34" charset="0"/>
                    </a:rPr>
                    <a:t>Smart Facility Solutions</a:t>
                  </a:r>
                </a:p>
              </p:txBody>
            </p:sp>
            <p:sp>
              <p:nvSpPr>
                <p:cNvPr id="28" name="Rectangle: Rounded Corners 27">
                  <a:hlinkClick r:id="rId9"/>
                  <a:extLst>
                    <a:ext uri="{FF2B5EF4-FFF2-40B4-BE49-F238E27FC236}">
                      <a16:creationId xmlns:a16="http://schemas.microsoft.com/office/drawing/2014/main" id="{B9DC4E82-CA7E-5757-C97B-01FE33B970CC}"/>
                    </a:ext>
                  </a:extLst>
                </p:cNvPr>
                <p:cNvSpPr/>
                <p:nvPr/>
              </p:nvSpPr>
              <p:spPr>
                <a:xfrm>
                  <a:off x="486427" y="4562842"/>
                  <a:ext cx="2649965" cy="428329"/>
                </a:xfrm>
                <a:prstGeom prst="roundRect">
                  <a:avLst/>
                </a:prstGeom>
                <a:noFill/>
                <a:ln w="28575">
                  <a:solidFill>
                    <a:srgbClr val="00B050"/>
                  </a:solidFill>
                </a:ln>
              </p:spPr>
              <p:txBody>
                <a:bodyPr wrap="square" rtlCol="0" anchor="ctr" anchorCtr="0">
                  <a:noAutofit/>
                </a:bodyPr>
                <a:lstStyle/>
                <a:p>
                  <a:pPr algn="ctr"/>
                  <a:r>
                    <a:rPr lang="en-US" sz="1600">
                      <a:ln>
                        <a:solidFill>
                          <a:schemeClr val="bg1"/>
                        </a:solidFill>
                      </a:ln>
                      <a:solidFill>
                        <a:schemeClr val="bg1"/>
                      </a:solidFill>
                      <a:latin typeface="Arial Narrow" panose="020B0606020202030204" pitchFamily="34" charset="0"/>
                    </a:rPr>
                    <a:t>Smart Factory Solutions</a:t>
                  </a:r>
                </a:p>
              </p:txBody>
            </p:sp>
            <p:sp>
              <p:nvSpPr>
                <p:cNvPr id="29" name="Rectangle: Rounded Corners 28">
                  <a:hlinkClick r:id="rId10"/>
                  <a:extLst>
                    <a:ext uri="{FF2B5EF4-FFF2-40B4-BE49-F238E27FC236}">
                      <a16:creationId xmlns:a16="http://schemas.microsoft.com/office/drawing/2014/main" id="{06F54A76-EA82-2A79-0CE3-9B0E6CE8DA48}"/>
                    </a:ext>
                  </a:extLst>
                </p:cNvPr>
                <p:cNvSpPr/>
                <p:nvPr/>
              </p:nvSpPr>
              <p:spPr>
                <a:xfrm>
                  <a:off x="486426" y="5170312"/>
                  <a:ext cx="2649965" cy="428329"/>
                </a:xfrm>
                <a:prstGeom prst="roundRect">
                  <a:avLst/>
                </a:prstGeom>
                <a:noFill/>
                <a:ln w="28575">
                  <a:solidFill>
                    <a:schemeClr val="accent1"/>
                  </a:solidFill>
                </a:ln>
              </p:spPr>
              <p:txBody>
                <a:bodyPr wrap="square" rtlCol="0" anchor="ctr" anchorCtr="0">
                  <a:noAutofit/>
                </a:bodyPr>
                <a:lstStyle/>
                <a:p>
                  <a:pPr algn="ctr"/>
                  <a:r>
                    <a:rPr lang="en-US" sz="1600">
                      <a:ln>
                        <a:solidFill>
                          <a:schemeClr val="bg1"/>
                        </a:solidFill>
                      </a:ln>
                      <a:solidFill>
                        <a:schemeClr val="bg1"/>
                      </a:solidFill>
                      <a:latin typeface="Arial Narrow" panose="020B0606020202030204" pitchFamily="34" charset="0"/>
                    </a:rPr>
                    <a:t>Smart Fleet Management</a:t>
                  </a:r>
                </a:p>
              </p:txBody>
            </p:sp>
            <p:sp>
              <p:nvSpPr>
                <p:cNvPr id="30" name="Rectangle: Rounded Corners 29">
                  <a:hlinkClick r:id="rId11"/>
                  <a:extLst>
                    <a:ext uri="{FF2B5EF4-FFF2-40B4-BE49-F238E27FC236}">
                      <a16:creationId xmlns:a16="http://schemas.microsoft.com/office/drawing/2014/main" id="{B26FE96B-63C7-DDD7-65ED-7877E089E35D}"/>
                    </a:ext>
                  </a:extLst>
                </p:cNvPr>
                <p:cNvSpPr/>
                <p:nvPr/>
              </p:nvSpPr>
              <p:spPr>
                <a:xfrm>
                  <a:off x="3300624" y="2130588"/>
                  <a:ext cx="2649965" cy="428329"/>
                </a:xfrm>
                <a:prstGeom prst="roundRect">
                  <a:avLst/>
                </a:prstGeom>
                <a:noFill/>
                <a:ln w="28575">
                  <a:solidFill>
                    <a:schemeClr val="accent1"/>
                  </a:solidFill>
                </a:ln>
                <a:effectLst/>
              </p:spPr>
              <p:txBody>
                <a:bodyPr wrap="square" rtlCol="0" anchor="ctr" anchorCtr="0">
                  <a:noAutofit/>
                </a:bodyPr>
                <a:lstStyle/>
                <a:p>
                  <a:pPr algn="ctr"/>
                  <a:r>
                    <a:rPr lang="en-US" sz="1600">
                      <a:ln>
                        <a:solidFill>
                          <a:schemeClr val="bg1"/>
                        </a:solidFill>
                      </a:ln>
                      <a:solidFill>
                        <a:schemeClr val="bg1"/>
                      </a:solidFill>
                      <a:latin typeface="Arial Narrow" panose="020B0606020202030204" pitchFamily="34" charset="0"/>
                    </a:rPr>
                    <a:t>Smart Warehouse Monitoring</a:t>
                  </a:r>
                </a:p>
              </p:txBody>
            </p:sp>
            <p:sp>
              <p:nvSpPr>
                <p:cNvPr id="3" name="Rectangle: Rounded Corners 2">
                  <a:hlinkClick r:id="rId12"/>
                  <a:extLst>
                    <a:ext uri="{FF2B5EF4-FFF2-40B4-BE49-F238E27FC236}">
                      <a16:creationId xmlns:a16="http://schemas.microsoft.com/office/drawing/2014/main" id="{959EEF63-2BDB-A00F-A4D7-B193F8C2D55D}"/>
                    </a:ext>
                  </a:extLst>
                </p:cNvPr>
                <p:cNvSpPr/>
                <p:nvPr/>
              </p:nvSpPr>
              <p:spPr>
                <a:xfrm>
                  <a:off x="3300624" y="3955372"/>
                  <a:ext cx="2649965" cy="428329"/>
                </a:xfrm>
                <a:prstGeom prst="roundRect">
                  <a:avLst/>
                </a:prstGeom>
                <a:noFill/>
                <a:ln w="28575">
                  <a:solidFill>
                    <a:srgbClr val="00B050"/>
                  </a:solidFill>
                </a:ln>
                <a:effectLst/>
              </p:spPr>
              <p:txBody>
                <a:bodyPr wrap="square" rtlCol="0" anchor="ctr" anchorCtr="0">
                  <a:noAutofit/>
                </a:bodyPr>
                <a:lstStyle/>
                <a:p>
                  <a:pPr algn="ctr"/>
                  <a:r>
                    <a:rPr lang="en-US" sz="1600">
                      <a:ln>
                        <a:solidFill>
                          <a:schemeClr val="bg1"/>
                        </a:solidFill>
                      </a:ln>
                      <a:solidFill>
                        <a:schemeClr val="bg1"/>
                      </a:solidFill>
                      <a:latin typeface="Arial Narrow" panose="020B0606020202030204" pitchFamily="34" charset="0"/>
                    </a:rPr>
                    <a:t>STM32 Amazon Sidewalk</a:t>
                  </a:r>
                </a:p>
              </p:txBody>
            </p:sp>
            <p:sp>
              <p:nvSpPr>
                <p:cNvPr id="18" name="Rectangle: Rounded Corners 17">
                  <a:hlinkClick r:id="rId13"/>
                  <a:extLst>
                    <a:ext uri="{FF2B5EF4-FFF2-40B4-BE49-F238E27FC236}">
                      <a16:creationId xmlns:a16="http://schemas.microsoft.com/office/drawing/2014/main" id="{7C4F3C3A-5F9A-B60E-A7B3-2AD00C5625C3}"/>
                    </a:ext>
                  </a:extLst>
                </p:cNvPr>
                <p:cNvSpPr/>
                <p:nvPr/>
              </p:nvSpPr>
              <p:spPr>
                <a:xfrm>
                  <a:off x="3300626" y="2738645"/>
                  <a:ext cx="2649965" cy="428329"/>
                </a:xfrm>
                <a:prstGeom prst="roundRect">
                  <a:avLst/>
                </a:prstGeom>
                <a:noFill/>
                <a:ln w="28575">
                  <a:solidFill>
                    <a:srgbClr val="00B050"/>
                  </a:solidFill>
                </a:ln>
              </p:spPr>
              <p:txBody>
                <a:bodyPr wrap="square" rtlCol="0" anchor="ctr" anchorCtr="0">
                  <a:noAutofit/>
                </a:bodyPr>
                <a:lstStyle/>
                <a:p>
                  <a:pPr algn="ctr"/>
                  <a:r>
                    <a:rPr lang="en-US" sz="1600">
                      <a:ln>
                        <a:solidFill>
                          <a:schemeClr val="bg1"/>
                        </a:solidFill>
                      </a:ln>
                      <a:solidFill>
                        <a:schemeClr val="bg1"/>
                      </a:solidFill>
                      <a:latin typeface="Arial Narrow" panose="020B0606020202030204" pitchFamily="34" charset="0"/>
                    </a:rPr>
                    <a:t>AWS IoT Greengrass</a:t>
                  </a:r>
                </a:p>
              </p:txBody>
            </p:sp>
            <p:sp>
              <p:nvSpPr>
                <p:cNvPr id="19" name="Rectangle: Rounded Corners 18">
                  <a:hlinkClick r:id="rId14"/>
                  <a:extLst>
                    <a:ext uri="{FF2B5EF4-FFF2-40B4-BE49-F238E27FC236}">
                      <a16:creationId xmlns:a16="http://schemas.microsoft.com/office/drawing/2014/main" id="{ADA0ED6E-933E-4389-EFD3-01875810858F}"/>
                    </a:ext>
                  </a:extLst>
                </p:cNvPr>
                <p:cNvSpPr/>
                <p:nvPr/>
              </p:nvSpPr>
              <p:spPr>
                <a:xfrm>
                  <a:off x="3300626" y="3347302"/>
                  <a:ext cx="2649965" cy="428329"/>
                </a:xfrm>
                <a:prstGeom prst="roundRect">
                  <a:avLst/>
                </a:prstGeom>
                <a:noFill/>
                <a:ln w="28575">
                  <a:solidFill>
                    <a:srgbClr val="00B050"/>
                  </a:solidFill>
                </a:ln>
              </p:spPr>
              <p:txBody>
                <a:bodyPr wrap="square" rtlCol="0" anchor="ctr" anchorCtr="0">
                  <a:noAutofit/>
                </a:bodyPr>
                <a:lstStyle/>
                <a:p>
                  <a:pPr algn="ctr"/>
                  <a:r>
                    <a:rPr lang="en-US" sz="1600">
                      <a:ln>
                        <a:solidFill>
                          <a:schemeClr val="bg1"/>
                        </a:solidFill>
                      </a:ln>
                      <a:solidFill>
                        <a:schemeClr val="bg1"/>
                      </a:solidFill>
                      <a:latin typeface="Arial Narrow" panose="020B0606020202030204" pitchFamily="34" charset="0"/>
                    </a:rPr>
                    <a:t>AWS Physical AI</a:t>
                  </a:r>
                </a:p>
              </p:txBody>
            </p:sp>
          </p:grpSp>
        </p:grpSp>
        <p:sp>
          <p:nvSpPr>
            <p:cNvPr id="4" name="Rectangle: Rounded Corners 3">
              <a:hlinkClick r:id="rId14"/>
              <a:extLst>
                <a:ext uri="{FF2B5EF4-FFF2-40B4-BE49-F238E27FC236}">
                  <a16:creationId xmlns:a16="http://schemas.microsoft.com/office/drawing/2014/main" id="{8BD64576-408A-08BB-7995-490F38F84682}"/>
                </a:ext>
              </a:extLst>
            </p:cNvPr>
            <p:cNvSpPr/>
            <p:nvPr/>
          </p:nvSpPr>
          <p:spPr>
            <a:xfrm>
              <a:off x="3286366" y="5000719"/>
              <a:ext cx="2649965" cy="428329"/>
            </a:xfrm>
            <a:prstGeom prst="roundRect">
              <a:avLst/>
            </a:prstGeom>
            <a:noFill/>
            <a:ln w="28575">
              <a:solidFill>
                <a:schemeClr val="accent3"/>
              </a:solidFill>
            </a:ln>
            <a:effectLst>
              <a:glow rad="63500">
                <a:schemeClr val="accent3">
                  <a:satMod val="175000"/>
                  <a:alpha val="40000"/>
                </a:schemeClr>
              </a:glow>
            </a:effectLst>
          </p:spPr>
          <p:txBody>
            <a:bodyPr wrap="square" rtlCol="0" anchor="ctr" anchorCtr="0">
              <a:noAutofit/>
            </a:bodyPr>
            <a:lstStyle/>
            <a:p>
              <a:pPr algn="ctr"/>
              <a:r>
                <a:rPr lang="en-US" sz="1600">
                  <a:ln>
                    <a:solidFill>
                      <a:schemeClr val="bg1"/>
                    </a:solidFill>
                  </a:ln>
                  <a:solidFill>
                    <a:schemeClr val="bg1"/>
                  </a:solidFill>
                  <a:latin typeface="Arial Narrow" panose="020B0606020202030204" pitchFamily="34" charset="0"/>
                </a:rPr>
                <a:t>Security CRA</a:t>
              </a:r>
            </a:p>
          </p:txBody>
        </p:sp>
      </p:grpSp>
    </p:spTree>
    <p:extLst>
      <p:ext uri="{BB962C8B-B14F-4D97-AF65-F5344CB8AC3E}">
        <p14:creationId xmlns:p14="http://schemas.microsoft.com/office/powerpoint/2010/main" val="1247426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4DDC9D-38A6-071C-EECA-5C0ED63FF20C}"/>
              </a:ext>
            </a:extLst>
          </p:cNvPr>
          <p:cNvSpPr>
            <a:spLocks noGrp="1"/>
          </p:cNvSpPr>
          <p:nvPr>
            <p:ph type="title"/>
          </p:nvPr>
        </p:nvSpPr>
        <p:spPr/>
        <p:txBody>
          <a:bodyPr/>
          <a:lstStyle/>
          <a:p>
            <a:r>
              <a:rPr lang="en-US">
                <a:latin typeface="Arial Narrow"/>
              </a:rPr>
              <a:t>Visit Our Marketplace Listings</a:t>
            </a:r>
          </a:p>
        </p:txBody>
      </p:sp>
      <p:pic>
        <p:nvPicPr>
          <p:cNvPr id="2" name="Picture 1" descr="A qr code with black squares&#10;&#10;Description automatically generated">
            <a:extLst>
              <a:ext uri="{FF2B5EF4-FFF2-40B4-BE49-F238E27FC236}">
                <a16:creationId xmlns:a16="http://schemas.microsoft.com/office/drawing/2014/main" id="{48734869-D036-BB26-F6A8-FD18FF186066}"/>
              </a:ext>
            </a:extLst>
          </p:cNvPr>
          <p:cNvPicPr>
            <a:picLocks noChangeAspect="1"/>
          </p:cNvPicPr>
          <p:nvPr/>
        </p:nvPicPr>
        <p:blipFill>
          <a:blip r:embed="rId2"/>
          <a:stretch>
            <a:fillRect/>
          </a:stretch>
        </p:blipFill>
        <p:spPr>
          <a:xfrm>
            <a:off x="9602101" y="3567420"/>
            <a:ext cx="1866586" cy="1866586"/>
          </a:xfrm>
          <a:prstGeom prst="rect">
            <a:avLst/>
          </a:prstGeom>
        </p:spPr>
      </p:pic>
      <p:grpSp>
        <p:nvGrpSpPr>
          <p:cNvPr id="10" name="Group 9">
            <a:extLst>
              <a:ext uri="{FF2B5EF4-FFF2-40B4-BE49-F238E27FC236}">
                <a16:creationId xmlns:a16="http://schemas.microsoft.com/office/drawing/2014/main" id="{1F63FCDE-0ED8-85F1-C33D-3F17C4106C8A}"/>
              </a:ext>
            </a:extLst>
          </p:cNvPr>
          <p:cNvGrpSpPr/>
          <p:nvPr/>
        </p:nvGrpSpPr>
        <p:grpSpPr>
          <a:xfrm>
            <a:off x="1322901" y="1268101"/>
            <a:ext cx="7519751" cy="5346374"/>
            <a:chOff x="1199076" y="1249051"/>
            <a:chExt cx="7519751" cy="5346374"/>
          </a:xfrm>
        </p:grpSpPr>
        <p:pic>
          <p:nvPicPr>
            <p:cNvPr id="7" name="Picture 6">
              <a:extLst>
                <a:ext uri="{FF2B5EF4-FFF2-40B4-BE49-F238E27FC236}">
                  <a16:creationId xmlns:a16="http://schemas.microsoft.com/office/drawing/2014/main" id="{75A0BE38-2826-1A9B-4379-CC5A2F962D33}"/>
                </a:ext>
              </a:extLst>
            </p:cNvPr>
            <p:cNvPicPr>
              <a:picLocks noChangeAspect="1"/>
            </p:cNvPicPr>
            <p:nvPr/>
          </p:nvPicPr>
          <p:blipFill>
            <a:blip r:embed="rId3"/>
            <a:stretch>
              <a:fillRect/>
            </a:stretch>
          </p:blipFill>
          <p:spPr>
            <a:xfrm>
              <a:off x="1199076" y="1249051"/>
              <a:ext cx="3688572" cy="4827899"/>
            </a:xfrm>
            <a:prstGeom prst="rect">
              <a:avLst/>
            </a:prstGeom>
            <a:ln w="9525">
              <a:solidFill>
                <a:schemeClr val="tx1"/>
              </a:solidFill>
            </a:ln>
          </p:spPr>
        </p:pic>
        <p:pic>
          <p:nvPicPr>
            <p:cNvPr id="9" name="Picture 8">
              <a:extLst>
                <a:ext uri="{FF2B5EF4-FFF2-40B4-BE49-F238E27FC236}">
                  <a16:creationId xmlns:a16="http://schemas.microsoft.com/office/drawing/2014/main" id="{87807E89-6CA9-AD3A-EA20-CA697F77EE8C}"/>
                </a:ext>
              </a:extLst>
            </p:cNvPr>
            <p:cNvPicPr>
              <a:picLocks noChangeAspect="1"/>
            </p:cNvPicPr>
            <p:nvPr/>
          </p:nvPicPr>
          <p:blipFill>
            <a:blip r:embed="rId4"/>
            <a:stretch>
              <a:fillRect/>
            </a:stretch>
          </p:blipFill>
          <p:spPr>
            <a:xfrm>
              <a:off x="3843963" y="1619575"/>
              <a:ext cx="4874864" cy="4975850"/>
            </a:xfrm>
            <a:prstGeom prst="rect">
              <a:avLst/>
            </a:prstGeom>
            <a:ln w="9525">
              <a:solidFill>
                <a:schemeClr val="tx1"/>
              </a:solidFill>
            </a:ln>
          </p:spPr>
        </p:pic>
      </p:grpSp>
      <p:sp>
        <p:nvSpPr>
          <p:cNvPr id="12" name="Rectangle 11">
            <a:hlinkClick r:id="rId5"/>
            <a:extLst>
              <a:ext uri="{FF2B5EF4-FFF2-40B4-BE49-F238E27FC236}">
                <a16:creationId xmlns:a16="http://schemas.microsoft.com/office/drawing/2014/main" id="{06942287-90A8-9B27-25B2-0EB67A2B4347}"/>
              </a:ext>
            </a:extLst>
          </p:cNvPr>
          <p:cNvSpPr/>
          <p:nvPr/>
        </p:nvSpPr>
        <p:spPr>
          <a:xfrm>
            <a:off x="9602101" y="2731621"/>
            <a:ext cx="1866586" cy="558959"/>
          </a:xfrm>
          <a:prstGeom prst="rect">
            <a:avLst/>
          </a:prstGeom>
          <a:solidFill>
            <a:srgbClr val="41C363"/>
          </a:solidFill>
          <a:effectLst>
            <a:outerShdw blurRad="50800" dist="38100" dir="2700000" algn="tl"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wrap="square" rtlCol="0" anchor="ctr" anchorCtr="0">
            <a:noAutofit/>
          </a:bodyPr>
          <a:lstStyle/>
          <a:p>
            <a:pPr algn="ctr"/>
            <a:r>
              <a:rPr lang="en-US" sz="1400" b="1">
                <a:solidFill>
                  <a:schemeClr val="tx1"/>
                </a:solidFill>
                <a:latin typeface="+mj-lt"/>
              </a:rPr>
              <a:t>All Avnet Listings</a:t>
            </a:r>
          </a:p>
        </p:txBody>
      </p:sp>
    </p:spTree>
    <p:extLst>
      <p:ext uri="{BB962C8B-B14F-4D97-AF65-F5344CB8AC3E}">
        <p14:creationId xmlns:p14="http://schemas.microsoft.com/office/powerpoint/2010/main" val="366917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A3113EB-B702-4527-9518-7A518A7675CB}"/>
              </a:ext>
            </a:extLst>
          </p:cNvPr>
          <p:cNvSpPr>
            <a:spLocks noGrp="1"/>
          </p:cNvSpPr>
          <p:nvPr>
            <p:ph type="sldNum" sz="quarter" idx="12"/>
          </p:nvPr>
        </p:nvSpPr>
        <p:spPr>
          <a:xfrm>
            <a:off x="187815" y="6521277"/>
            <a:ext cx="329184" cy="163447"/>
          </a:xfrm>
        </p:spPr>
        <p:txBody>
          <a:bodyPr/>
          <a:lstStyle/>
          <a:p>
            <a:fld id="{EF03F2D8-09E8-4F65-B5E4-919B7BA10877}" type="slidenum">
              <a:rPr lang="en-US" smtClean="0"/>
              <a:pPr/>
              <a:t>4</a:t>
            </a:fld>
            <a:endParaRPr lang="en-US"/>
          </a:p>
        </p:txBody>
      </p:sp>
      <p:grpSp>
        <p:nvGrpSpPr>
          <p:cNvPr id="11" name="Group 10">
            <a:extLst>
              <a:ext uri="{FF2B5EF4-FFF2-40B4-BE49-F238E27FC236}">
                <a16:creationId xmlns:a16="http://schemas.microsoft.com/office/drawing/2014/main" id="{0168C610-092C-A29A-8819-FED15E63DB4D}"/>
              </a:ext>
            </a:extLst>
          </p:cNvPr>
          <p:cNvGrpSpPr/>
          <p:nvPr/>
        </p:nvGrpSpPr>
        <p:grpSpPr>
          <a:xfrm>
            <a:off x="-10359" y="259068"/>
            <a:ext cx="9959826" cy="770742"/>
            <a:chOff x="-10359" y="259068"/>
            <a:chExt cx="9141466" cy="770742"/>
          </a:xfrm>
        </p:grpSpPr>
        <p:sp>
          <p:nvSpPr>
            <p:cNvPr id="6" name="Parallelogram 5">
              <a:extLst>
                <a:ext uri="{FF2B5EF4-FFF2-40B4-BE49-F238E27FC236}">
                  <a16:creationId xmlns:a16="http://schemas.microsoft.com/office/drawing/2014/main" id="{12F2B10C-23F4-3C52-B3B0-DE989A07B174}"/>
                </a:ext>
              </a:extLst>
            </p:cNvPr>
            <p:cNvSpPr/>
            <p:nvPr/>
          </p:nvSpPr>
          <p:spPr>
            <a:xfrm>
              <a:off x="-10359" y="259068"/>
              <a:ext cx="9044402" cy="770742"/>
            </a:xfrm>
            <a:custGeom>
              <a:avLst/>
              <a:gdLst>
                <a:gd name="connsiteX0" fmla="*/ 0 w 8648329"/>
                <a:gd name="connsiteY0" fmla="*/ 648071 h 648071"/>
                <a:gd name="connsiteX1" fmla="*/ 197532 w 8648329"/>
                <a:gd name="connsiteY1" fmla="*/ 0 h 648071"/>
                <a:gd name="connsiteX2" fmla="*/ 8648329 w 8648329"/>
                <a:gd name="connsiteY2" fmla="*/ 0 h 648071"/>
                <a:gd name="connsiteX3" fmla="*/ 8450797 w 8648329"/>
                <a:gd name="connsiteY3" fmla="*/ 648071 h 648071"/>
                <a:gd name="connsiteX4" fmla="*/ 0 w 8648329"/>
                <a:gd name="connsiteY4" fmla="*/ 648071 h 648071"/>
                <a:gd name="connsiteX0" fmla="*/ 6654 w 8450797"/>
                <a:gd name="connsiteY0" fmla="*/ 648071 h 648071"/>
                <a:gd name="connsiteX1" fmla="*/ 0 w 8450797"/>
                <a:gd name="connsiteY1" fmla="*/ 0 h 648071"/>
                <a:gd name="connsiteX2" fmla="*/ 8450797 w 8450797"/>
                <a:gd name="connsiteY2" fmla="*/ 0 h 648071"/>
                <a:gd name="connsiteX3" fmla="*/ 8253265 w 8450797"/>
                <a:gd name="connsiteY3" fmla="*/ 648071 h 648071"/>
                <a:gd name="connsiteX4" fmla="*/ 6654 w 8450797"/>
                <a:gd name="connsiteY4" fmla="*/ 648071 h 648071"/>
                <a:gd name="connsiteX0" fmla="*/ 0 w 8444143"/>
                <a:gd name="connsiteY0" fmla="*/ 648071 h 648071"/>
                <a:gd name="connsiteX1" fmla="*/ 11101 w 8444143"/>
                <a:gd name="connsiteY1" fmla="*/ 0 h 648071"/>
                <a:gd name="connsiteX2" fmla="*/ 8444143 w 8444143"/>
                <a:gd name="connsiteY2" fmla="*/ 0 h 648071"/>
                <a:gd name="connsiteX3" fmla="*/ 8246611 w 8444143"/>
                <a:gd name="connsiteY3" fmla="*/ 648071 h 648071"/>
                <a:gd name="connsiteX4" fmla="*/ 0 w 8444143"/>
                <a:gd name="connsiteY4" fmla="*/ 648071 h 648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44143" h="648071">
                  <a:moveTo>
                    <a:pt x="0" y="648071"/>
                  </a:moveTo>
                  <a:lnTo>
                    <a:pt x="11101" y="0"/>
                  </a:lnTo>
                  <a:lnTo>
                    <a:pt x="8444143" y="0"/>
                  </a:lnTo>
                  <a:lnTo>
                    <a:pt x="8246611" y="648071"/>
                  </a:lnTo>
                  <a:lnTo>
                    <a:pt x="0" y="648071"/>
                  </a:lnTo>
                  <a:close/>
                </a:path>
              </a:pathLst>
            </a:custGeom>
            <a:solidFill>
              <a:srgbClr val="00B050"/>
            </a:solidFill>
          </p:spPr>
          <p:txBody>
            <a:bodyPr wrap="square" rtlCol="0" anchor="ctr" anchorCtr="0">
              <a:noAutofit/>
            </a:bodyPr>
            <a:lstStyle/>
            <a:p>
              <a:pPr algn="ctr"/>
              <a:endParaRPr lang="en-US" sz="1600" err="1">
                <a:solidFill>
                  <a:schemeClr val="bg1"/>
                </a:solidFill>
              </a:endParaRPr>
            </a:p>
          </p:txBody>
        </p:sp>
        <p:sp>
          <p:nvSpPr>
            <p:cNvPr id="9" name="TextBox 8">
              <a:hlinkClick r:id="rId2"/>
              <a:extLst>
                <a:ext uri="{FF2B5EF4-FFF2-40B4-BE49-F238E27FC236}">
                  <a16:creationId xmlns:a16="http://schemas.microsoft.com/office/drawing/2014/main" id="{6E578E20-35DA-660D-1A1A-9B4A2812A7DB}"/>
                </a:ext>
              </a:extLst>
            </p:cNvPr>
            <p:cNvSpPr txBox="1"/>
            <p:nvPr/>
          </p:nvSpPr>
          <p:spPr>
            <a:xfrm>
              <a:off x="171532" y="366252"/>
              <a:ext cx="8959575" cy="523220"/>
            </a:xfrm>
            <a:prstGeom prst="rect">
              <a:avLst/>
            </a:prstGeom>
            <a:noFill/>
          </p:spPr>
          <p:txBody>
            <a:bodyPr wrap="square">
              <a:spAutoFit/>
            </a:bodyPr>
            <a:lstStyle/>
            <a:p>
              <a:r>
                <a:rPr lang="en-US" sz="2800" b="1" dirty="0">
                  <a:latin typeface="+mj-lt"/>
                </a:rPr>
                <a:t>Security CRA</a:t>
              </a:r>
            </a:p>
          </p:txBody>
        </p:sp>
      </p:grpSp>
      <p:sp>
        <p:nvSpPr>
          <p:cNvPr id="10" name="TextBox 9">
            <a:extLst>
              <a:ext uri="{FF2B5EF4-FFF2-40B4-BE49-F238E27FC236}">
                <a16:creationId xmlns:a16="http://schemas.microsoft.com/office/drawing/2014/main" id="{D47C11D3-8FB1-9C72-1A27-B9406F4D323C}"/>
              </a:ext>
            </a:extLst>
          </p:cNvPr>
          <p:cNvSpPr txBox="1"/>
          <p:nvPr/>
        </p:nvSpPr>
        <p:spPr>
          <a:xfrm>
            <a:off x="422767" y="1273285"/>
            <a:ext cx="11168911" cy="861774"/>
          </a:xfrm>
          <a:prstGeom prst="rect">
            <a:avLst/>
          </a:prstGeom>
        </p:spPr>
        <p:txBody>
          <a:bodyPr wrap="square" lIns="0" tIns="0" rIns="0" bIns="0" rtlCol="0">
            <a:spAutoFit/>
          </a:bodyPr>
          <a:lstStyle/>
          <a:p>
            <a:pPr algn="l"/>
            <a:r>
              <a:rPr lang="en-US" sz="1400" dirty="0">
                <a:cs typeface="Arial" panose="020B0604020202020204" pitchFamily="34" charset="0"/>
              </a:rPr>
              <a:t>Avnet's /IOTCONNECT Security &amp; Multi-Cloud Data Protection solution helps organizations protect sensitive data across AWS and multi-cloud environments through unified security controls, automated governance, compliance monitoring, and centralized visibility. By combining data discovery, access management, threat protection, and policy enforcement, organizations can reduce security risks, simplify compliance, and confidently scale their cloud and IoT initiatives.</a:t>
            </a:r>
          </a:p>
        </p:txBody>
      </p:sp>
      <p:sp>
        <p:nvSpPr>
          <p:cNvPr id="12" name="Rectangle 11">
            <a:extLst>
              <a:ext uri="{FF2B5EF4-FFF2-40B4-BE49-F238E27FC236}">
                <a16:creationId xmlns:a16="http://schemas.microsoft.com/office/drawing/2014/main" id="{84AEB10A-6CF5-9DA3-3A40-9754363E5676}"/>
              </a:ext>
            </a:extLst>
          </p:cNvPr>
          <p:cNvSpPr/>
          <p:nvPr/>
        </p:nvSpPr>
        <p:spPr>
          <a:xfrm>
            <a:off x="0" y="2353785"/>
            <a:ext cx="12192000" cy="3745173"/>
          </a:xfrm>
          <a:prstGeom prst="rect">
            <a:avLst/>
          </a:prstGeom>
          <a:solidFill>
            <a:schemeClr val="bg1">
              <a:lumMod val="95000"/>
            </a:schemeClr>
          </a:solidFill>
        </p:spPr>
        <p:txBody>
          <a:bodyPr wrap="square" rtlCol="0" anchor="ctr" anchorCtr="0">
            <a:noAutofit/>
          </a:bodyPr>
          <a:lstStyle/>
          <a:p>
            <a:pPr algn="ctr"/>
            <a:endParaRPr lang="en-US" sz="1600" err="1">
              <a:solidFill>
                <a:schemeClr val="bg1"/>
              </a:solidFill>
            </a:endParaRPr>
          </a:p>
        </p:txBody>
      </p:sp>
      <p:grpSp>
        <p:nvGrpSpPr>
          <p:cNvPr id="13" name="Group 12">
            <a:extLst>
              <a:ext uri="{FF2B5EF4-FFF2-40B4-BE49-F238E27FC236}">
                <a16:creationId xmlns:a16="http://schemas.microsoft.com/office/drawing/2014/main" id="{E0A026EF-7574-BBA6-B105-33878A433F03}"/>
              </a:ext>
            </a:extLst>
          </p:cNvPr>
          <p:cNvGrpSpPr/>
          <p:nvPr/>
        </p:nvGrpSpPr>
        <p:grpSpPr>
          <a:xfrm>
            <a:off x="886156" y="2695054"/>
            <a:ext cx="3393236" cy="3039919"/>
            <a:chOff x="792244" y="3224711"/>
            <a:chExt cx="4528704" cy="2806123"/>
          </a:xfrm>
        </p:grpSpPr>
        <p:sp>
          <p:nvSpPr>
            <p:cNvPr id="15" name="Text Placeholder 9">
              <a:extLst>
                <a:ext uri="{FF2B5EF4-FFF2-40B4-BE49-F238E27FC236}">
                  <a16:creationId xmlns:a16="http://schemas.microsoft.com/office/drawing/2014/main" id="{CA87E8D7-5077-0FB4-63E0-3D17380B13CD}"/>
                </a:ext>
              </a:extLst>
            </p:cNvPr>
            <p:cNvSpPr txBox="1">
              <a:spLocks/>
            </p:cNvSpPr>
            <p:nvPr/>
          </p:nvSpPr>
          <p:spPr>
            <a:xfrm>
              <a:off x="792244" y="5437892"/>
              <a:ext cx="4528700" cy="592942"/>
            </a:xfrm>
            <a:prstGeom prst="rect">
              <a:avLst/>
            </a:prstGeom>
          </p:spPr>
          <p:txBody>
            <a:bodyPr vert="horz" lIns="0" tIns="0" rIns="0" bIns="0" rtlCol="0">
              <a:noAutofit/>
            </a:bodyPr>
            <a:lstStyle>
              <a:lvl1pPr marL="230712" indent="-230712" algn="l" defTabSz="1219170" rtl="0" eaLnBrk="1" latinLnBrk="0" hangingPunct="1">
                <a:lnSpc>
                  <a:spcPct val="100000"/>
                </a:lnSpc>
                <a:spcBef>
                  <a:spcPts val="267"/>
                </a:spcBef>
                <a:spcAft>
                  <a:spcPts val="1600"/>
                </a:spcAft>
                <a:buFont typeface="Arial" panose="020B0604020202020204" pitchFamily="34" charset="0"/>
                <a:buChar char="•"/>
                <a:defRPr sz="1867" b="1" kern="1200">
                  <a:solidFill>
                    <a:schemeClr val="accent1"/>
                  </a:solidFill>
                  <a:latin typeface="+mn-lt"/>
                  <a:ea typeface="+mn-ea"/>
                  <a:cs typeface="Arial" panose="020B0604020202020204" pitchFamily="34" charset="0"/>
                </a:defRPr>
              </a:lvl1pPr>
              <a:lvl2pPr marL="230712" indent="-230712" algn="l" defTabSz="1219170" rtl="0" eaLnBrk="1" latinLnBrk="0" hangingPunct="1">
                <a:lnSpc>
                  <a:spcPct val="100000"/>
                </a:lnSpc>
                <a:spcBef>
                  <a:spcPts val="0"/>
                </a:spcBef>
                <a:spcAft>
                  <a:spcPts val="1600"/>
                </a:spcAft>
                <a:buFont typeface="Arial" panose="020B0604020202020204" pitchFamily="34" charset="0"/>
                <a:buChar char="•"/>
                <a:defRPr sz="1867" b="0" kern="1200">
                  <a:solidFill>
                    <a:schemeClr val="bg1"/>
                  </a:solidFill>
                  <a:latin typeface="+mn-lt"/>
                  <a:ea typeface="+mn-ea"/>
                  <a:cs typeface="+mn-cs"/>
                </a:defRPr>
              </a:lvl2pPr>
              <a:lvl3pPr marL="230712" indent="-230712" algn="l" defTabSz="1219170" rtl="0" eaLnBrk="1" latinLnBrk="0" hangingPunct="1">
                <a:lnSpc>
                  <a:spcPct val="100000"/>
                </a:lnSpc>
                <a:spcBef>
                  <a:spcPts val="267"/>
                </a:spcBef>
                <a:spcAft>
                  <a:spcPts val="1600"/>
                </a:spcAft>
                <a:buSzPct val="65000"/>
                <a:buFont typeface="Arial" panose="020B0604020202020204" pitchFamily="34" charset="0"/>
                <a:buChar char="•"/>
                <a:defRPr sz="1867" b="0" kern="1200">
                  <a:solidFill>
                    <a:schemeClr val="bg1"/>
                  </a:solidFill>
                  <a:latin typeface="+mn-lt"/>
                  <a:ea typeface="+mn-ea"/>
                  <a:cs typeface="+mn-cs"/>
                </a:defRPr>
              </a:lvl3pPr>
              <a:lvl4pPr marL="230712" indent="-230712" algn="l" defTabSz="1219170" rtl="0" eaLnBrk="1" latinLnBrk="0" hangingPunct="1">
                <a:lnSpc>
                  <a:spcPct val="100000"/>
                </a:lnSpc>
                <a:spcBef>
                  <a:spcPts val="267"/>
                </a:spcBef>
                <a:spcAft>
                  <a:spcPts val="1600"/>
                </a:spcAft>
                <a:buSzPct val="100000"/>
                <a:buFont typeface="Arial" panose="020B0604020202020204" pitchFamily="34" charset="0"/>
                <a:buChar char="•"/>
                <a:defRPr sz="1867" b="0" kern="1200">
                  <a:solidFill>
                    <a:schemeClr val="bg1"/>
                  </a:solidFill>
                  <a:latin typeface="+mn-lt"/>
                  <a:ea typeface="+mn-ea"/>
                  <a:cs typeface="+mn-cs"/>
                </a:defRPr>
              </a:lvl4pPr>
              <a:lvl5pPr marL="230712" indent="-230712" algn="l" defTabSz="1219170" rtl="0" eaLnBrk="1" latinLnBrk="0" hangingPunct="1">
                <a:lnSpc>
                  <a:spcPct val="100000"/>
                </a:lnSpc>
                <a:spcBef>
                  <a:spcPts val="267"/>
                </a:spcBef>
                <a:spcAft>
                  <a:spcPts val="1600"/>
                </a:spcAft>
                <a:buSzPct val="100000"/>
                <a:buFont typeface="Arial" panose="020B0604020202020204" pitchFamily="34" charset="0"/>
                <a:buChar char="•"/>
                <a:defRPr sz="1867" b="0" kern="1200">
                  <a:solidFill>
                    <a:schemeClr val="bg1"/>
                  </a:solidFill>
                  <a:latin typeface="+mn-lt"/>
                  <a:ea typeface="+mn-ea"/>
                  <a:cs typeface="+mn-cs"/>
                </a:defRPr>
              </a:lvl5pPr>
              <a:lvl6pPr marL="2285943" indent="-230712" algn="l" defTabSz="1219170" rtl="0" eaLnBrk="1" latinLnBrk="0" hangingPunct="1">
                <a:spcBef>
                  <a:spcPct val="20000"/>
                </a:spcBef>
                <a:buFont typeface="Wingdings" panose="05000000000000000000" pitchFamily="2" charset="2"/>
                <a:buChar char="§"/>
                <a:defRPr sz="14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indent="0">
                <a:buFont typeface="Arial" panose="020B0604020202020204" pitchFamily="34" charset="0"/>
                <a:buNone/>
              </a:pPr>
              <a:r>
                <a:rPr lang="en-US" sz="1400" dirty="0"/>
                <a:t>Centralized Security Visibility: </a:t>
              </a:r>
              <a:r>
                <a:rPr lang="en-US" sz="1400" b="0" dirty="0">
                  <a:solidFill>
                    <a:schemeClr val="tx1"/>
                  </a:solidFill>
                </a:rPr>
                <a:t>Monitor risks and security posture from a single view.</a:t>
              </a:r>
            </a:p>
          </p:txBody>
        </p:sp>
        <p:sp>
          <p:nvSpPr>
            <p:cNvPr id="16" name="Text Placeholder 9">
              <a:extLst>
                <a:ext uri="{FF2B5EF4-FFF2-40B4-BE49-F238E27FC236}">
                  <a16:creationId xmlns:a16="http://schemas.microsoft.com/office/drawing/2014/main" id="{B91AFBF0-E442-6780-5DD3-4544509EAB0F}"/>
                </a:ext>
              </a:extLst>
            </p:cNvPr>
            <p:cNvSpPr txBox="1">
              <a:spLocks/>
            </p:cNvSpPr>
            <p:nvPr/>
          </p:nvSpPr>
          <p:spPr>
            <a:xfrm>
              <a:off x="792245" y="3224711"/>
              <a:ext cx="4528703" cy="592941"/>
            </a:xfrm>
            <a:prstGeom prst="rect">
              <a:avLst/>
            </a:prstGeom>
          </p:spPr>
          <p:txBody>
            <a:bodyPr vert="horz" lIns="0" tIns="0" rIns="0" bIns="0" rtlCol="0">
              <a:noAutofit/>
            </a:bodyPr>
            <a:lstStyle>
              <a:lvl1pPr marL="230712" indent="-230712" algn="l" defTabSz="1219170" rtl="0" eaLnBrk="1" latinLnBrk="0" hangingPunct="1">
                <a:lnSpc>
                  <a:spcPct val="100000"/>
                </a:lnSpc>
                <a:spcBef>
                  <a:spcPts val="267"/>
                </a:spcBef>
                <a:spcAft>
                  <a:spcPts val="1600"/>
                </a:spcAft>
                <a:buFont typeface="Arial" panose="020B0604020202020204" pitchFamily="34" charset="0"/>
                <a:buChar char="•"/>
                <a:defRPr sz="1867" b="1" kern="1200">
                  <a:solidFill>
                    <a:schemeClr val="accent1"/>
                  </a:solidFill>
                  <a:latin typeface="+mn-lt"/>
                  <a:ea typeface="+mn-ea"/>
                  <a:cs typeface="Arial" panose="020B0604020202020204" pitchFamily="34" charset="0"/>
                </a:defRPr>
              </a:lvl1pPr>
              <a:lvl2pPr marL="230712" indent="-230712" algn="l" defTabSz="1219170" rtl="0" eaLnBrk="1" latinLnBrk="0" hangingPunct="1">
                <a:lnSpc>
                  <a:spcPct val="100000"/>
                </a:lnSpc>
                <a:spcBef>
                  <a:spcPts val="0"/>
                </a:spcBef>
                <a:spcAft>
                  <a:spcPts val="1600"/>
                </a:spcAft>
                <a:buFont typeface="Arial" panose="020B0604020202020204" pitchFamily="34" charset="0"/>
                <a:buChar char="•"/>
                <a:defRPr sz="1867" b="0" kern="1200">
                  <a:solidFill>
                    <a:schemeClr val="bg1"/>
                  </a:solidFill>
                  <a:latin typeface="+mn-lt"/>
                  <a:ea typeface="+mn-ea"/>
                  <a:cs typeface="+mn-cs"/>
                </a:defRPr>
              </a:lvl2pPr>
              <a:lvl3pPr marL="230712" indent="-230712" algn="l" defTabSz="1219170" rtl="0" eaLnBrk="1" latinLnBrk="0" hangingPunct="1">
                <a:lnSpc>
                  <a:spcPct val="100000"/>
                </a:lnSpc>
                <a:spcBef>
                  <a:spcPts val="267"/>
                </a:spcBef>
                <a:spcAft>
                  <a:spcPts val="1600"/>
                </a:spcAft>
                <a:buSzPct val="65000"/>
                <a:buFont typeface="Arial" panose="020B0604020202020204" pitchFamily="34" charset="0"/>
                <a:buChar char="•"/>
                <a:defRPr sz="1867" b="0" kern="1200">
                  <a:solidFill>
                    <a:schemeClr val="bg1"/>
                  </a:solidFill>
                  <a:latin typeface="+mn-lt"/>
                  <a:ea typeface="+mn-ea"/>
                  <a:cs typeface="+mn-cs"/>
                </a:defRPr>
              </a:lvl3pPr>
              <a:lvl4pPr marL="230712" indent="-230712" algn="l" defTabSz="1219170" rtl="0" eaLnBrk="1" latinLnBrk="0" hangingPunct="1">
                <a:lnSpc>
                  <a:spcPct val="100000"/>
                </a:lnSpc>
                <a:spcBef>
                  <a:spcPts val="267"/>
                </a:spcBef>
                <a:spcAft>
                  <a:spcPts val="1600"/>
                </a:spcAft>
                <a:buSzPct val="100000"/>
                <a:buFont typeface="Arial" panose="020B0604020202020204" pitchFamily="34" charset="0"/>
                <a:buChar char="•"/>
                <a:defRPr sz="1867" b="0" kern="1200">
                  <a:solidFill>
                    <a:schemeClr val="bg1"/>
                  </a:solidFill>
                  <a:latin typeface="+mn-lt"/>
                  <a:ea typeface="+mn-ea"/>
                  <a:cs typeface="+mn-cs"/>
                </a:defRPr>
              </a:lvl4pPr>
              <a:lvl5pPr marL="230712" indent="-230712" algn="l" defTabSz="1219170" rtl="0" eaLnBrk="1" latinLnBrk="0" hangingPunct="1">
                <a:lnSpc>
                  <a:spcPct val="100000"/>
                </a:lnSpc>
                <a:spcBef>
                  <a:spcPts val="267"/>
                </a:spcBef>
                <a:spcAft>
                  <a:spcPts val="1600"/>
                </a:spcAft>
                <a:buSzPct val="100000"/>
                <a:buFont typeface="Arial" panose="020B0604020202020204" pitchFamily="34" charset="0"/>
                <a:buChar char="•"/>
                <a:defRPr sz="1867" b="0" kern="1200">
                  <a:solidFill>
                    <a:schemeClr val="bg1"/>
                  </a:solidFill>
                  <a:latin typeface="+mn-lt"/>
                  <a:ea typeface="+mn-ea"/>
                  <a:cs typeface="+mn-cs"/>
                </a:defRPr>
              </a:lvl5pPr>
              <a:lvl6pPr marL="2285943" indent="-230712" algn="l" defTabSz="1219170" rtl="0" eaLnBrk="1" latinLnBrk="0" hangingPunct="1">
                <a:spcBef>
                  <a:spcPct val="20000"/>
                </a:spcBef>
                <a:buFont typeface="Wingdings" panose="05000000000000000000" pitchFamily="2" charset="2"/>
                <a:buChar char="§"/>
                <a:defRPr sz="14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indent="0">
                <a:buFont typeface="Arial" panose="020B0604020202020204" pitchFamily="34" charset="0"/>
                <a:buNone/>
              </a:pPr>
              <a:r>
                <a:rPr lang="en-US" sz="1400" dirty="0"/>
                <a:t>Unified Data Discovery &amp; Protection: </a:t>
              </a:r>
              <a:r>
                <a:rPr lang="en-US" sz="1400" b="0" dirty="0">
                  <a:solidFill>
                    <a:schemeClr val="tx1"/>
                  </a:solidFill>
                </a:rPr>
                <a:t>Identify and protect sensitive data across cloud environments. </a:t>
              </a:r>
            </a:p>
          </p:txBody>
        </p:sp>
        <p:sp>
          <p:nvSpPr>
            <p:cNvPr id="17" name="Text Placeholder 9">
              <a:extLst>
                <a:ext uri="{FF2B5EF4-FFF2-40B4-BE49-F238E27FC236}">
                  <a16:creationId xmlns:a16="http://schemas.microsoft.com/office/drawing/2014/main" id="{1E8BFFDD-C07B-BA27-F001-89D619991A9D}"/>
                </a:ext>
              </a:extLst>
            </p:cNvPr>
            <p:cNvSpPr txBox="1">
              <a:spLocks/>
            </p:cNvSpPr>
            <p:nvPr/>
          </p:nvSpPr>
          <p:spPr>
            <a:xfrm>
              <a:off x="792245" y="3950316"/>
              <a:ext cx="4528703" cy="592941"/>
            </a:xfrm>
            <a:prstGeom prst="rect">
              <a:avLst/>
            </a:prstGeom>
          </p:spPr>
          <p:txBody>
            <a:bodyPr vert="horz" lIns="0" tIns="0" rIns="0" bIns="0" rtlCol="0">
              <a:noAutofit/>
            </a:bodyPr>
            <a:lstStyle>
              <a:lvl1pPr marL="230712" indent="-230712" algn="l" defTabSz="1219170" rtl="0" eaLnBrk="1" latinLnBrk="0" hangingPunct="1">
                <a:lnSpc>
                  <a:spcPct val="100000"/>
                </a:lnSpc>
                <a:spcBef>
                  <a:spcPts val="267"/>
                </a:spcBef>
                <a:spcAft>
                  <a:spcPts val="1600"/>
                </a:spcAft>
                <a:buFont typeface="Arial" panose="020B0604020202020204" pitchFamily="34" charset="0"/>
                <a:buChar char="•"/>
                <a:defRPr sz="1867" b="1" kern="1200">
                  <a:solidFill>
                    <a:schemeClr val="accent1"/>
                  </a:solidFill>
                  <a:latin typeface="+mn-lt"/>
                  <a:ea typeface="+mn-ea"/>
                  <a:cs typeface="Arial" panose="020B0604020202020204" pitchFamily="34" charset="0"/>
                </a:defRPr>
              </a:lvl1pPr>
              <a:lvl2pPr marL="230712" indent="-230712" algn="l" defTabSz="1219170" rtl="0" eaLnBrk="1" latinLnBrk="0" hangingPunct="1">
                <a:lnSpc>
                  <a:spcPct val="100000"/>
                </a:lnSpc>
                <a:spcBef>
                  <a:spcPts val="0"/>
                </a:spcBef>
                <a:spcAft>
                  <a:spcPts val="1600"/>
                </a:spcAft>
                <a:buFont typeface="Arial" panose="020B0604020202020204" pitchFamily="34" charset="0"/>
                <a:buChar char="•"/>
                <a:defRPr sz="1867" b="0" kern="1200">
                  <a:solidFill>
                    <a:schemeClr val="bg1"/>
                  </a:solidFill>
                  <a:latin typeface="+mn-lt"/>
                  <a:ea typeface="+mn-ea"/>
                  <a:cs typeface="+mn-cs"/>
                </a:defRPr>
              </a:lvl2pPr>
              <a:lvl3pPr marL="230712" indent="-230712" algn="l" defTabSz="1219170" rtl="0" eaLnBrk="1" latinLnBrk="0" hangingPunct="1">
                <a:lnSpc>
                  <a:spcPct val="100000"/>
                </a:lnSpc>
                <a:spcBef>
                  <a:spcPts val="267"/>
                </a:spcBef>
                <a:spcAft>
                  <a:spcPts val="1600"/>
                </a:spcAft>
                <a:buSzPct val="65000"/>
                <a:buFont typeface="Arial" panose="020B0604020202020204" pitchFamily="34" charset="0"/>
                <a:buChar char="•"/>
                <a:defRPr sz="1867" b="0" kern="1200">
                  <a:solidFill>
                    <a:schemeClr val="bg1"/>
                  </a:solidFill>
                  <a:latin typeface="+mn-lt"/>
                  <a:ea typeface="+mn-ea"/>
                  <a:cs typeface="+mn-cs"/>
                </a:defRPr>
              </a:lvl3pPr>
              <a:lvl4pPr marL="230712" indent="-230712" algn="l" defTabSz="1219170" rtl="0" eaLnBrk="1" latinLnBrk="0" hangingPunct="1">
                <a:lnSpc>
                  <a:spcPct val="100000"/>
                </a:lnSpc>
                <a:spcBef>
                  <a:spcPts val="267"/>
                </a:spcBef>
                <a:spcAft>
                  <a:spcPts val="1600"/>
                </a:spcAft>
                <a:buSzPct val="100000"/>
                <a:buFont typeface="Arial" panose="020B0604020202020204" pitchFamily="34" charset="0"/>
                <a:buChar char="•"/>
                <a:defRPr sz="1867" b="0" kern="1200">
                  <a:solidFill>
                    <a:schemeClr val="bg1"/>
                  </a:solidFill>
                  <a:latin typeface="+mn-lt"/>
                  <a:ea typeface="+mn-ea"/>
                  <a:cs typeface="+mn-cs"/>
                </a:defRPr>
              </a:lvl4pPr>
              <a:lvl5pPr marL="230712" indent="-230712" algn="l" defTabSz="1219170" rtl="0" eaLnBrk="1" latinLnBrk="0" hangingPunct="1">
                <a:lnSpc>
                  <a:spcPct val="100000"/>
                </a:lnSpc>
                <a:spcBef>
                  <a:spcPts val="267"/>
                </a:spcBef>
                <a:spcAft>
                  <a:spcPts val="1600"/>
                </a:spcAft>
                <a:buSzPct val="100000"/>
                <a:buFont typeface="Arial" panose="020B0604020202020204" pitchFamily="34" charset="0"/>
                <a:buChar char="•"/>
                <a:defRPr sz="1867" b="0" kern="1200">
                  <a:solidFill>
                    <a:schemeClr val="bg1"/>
                  </a:solidFill>
                  <a:latin typeface="+mn-lt"/>
                  <a:ea typeface="+mn-ea"/>
                  <a:cs typeface="+mn-cs"/>
                </a:defRPr>
              </a:lvl5pPr>
              <a:lvl6pPr marL="2285943" indent="-230712" algn="l" defTabSz="1219170" rtl="0" eaLnBrk="1" latinLnBrk="0" hangingPunct="1">
                <a:spcBef>
                  <a:spcPct val="20000"/>
                </a:spcBef>
                <a:buFont typeface="Wingdings" panose="05000000000000000000" pitchFamily="2" charset="2"/>
                <a:buChar char="§"/>
                <a:defRPr sz="14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indent="0" fontAlgn="base">
                <a:buFont typeface="Arial" panose="020B0604020202020204" pitchFamily="34" charset="0"/>
                <a:buNone/>
              </a:pPr>
              <a:r>
                <a:rPr lang="en-US" sz="1400" dirty="0"/>
                <a:t>Automated Compliance &amp; Governance: </a:t>
              </a:r>
              <a:r>
                <a:rPr lang="en-US" sz="1400" b="0" dirty="0">
                  <a:solidFill>
                    <a:schemeClr val="tx1"/>
                  </a:solidFill>
                </a:rPr>
                <a:t>Continuously monitor and enforce compliance requirements. </a:t>
              </a:r>
            </a:p>
          </p:txBody>
        </p:sp>
        <p:sp>
          <p:nvSpPr>
            <p:cNvPr id="18" name="Text Placeholder 9">
              <a:extLst>
                <a:ext uri="{FF2B5EF4-FFF2-40B4-BE49-F238E27FC236}">
                  <a16:creationId xmlns:a16="http://schemas.microsoft.com/office/drawing/2014/main" id="{5D73AC65-1BB2-86ED-DF08-A61C1F637297}"/>
                </a:ext>
              </a:extLst>
            </p:cNvPr>
            <p:cNvSpPr txBox="1">
              <a:spLocks/>
            </p:cNvSpPr>
            <p:nvPr/>
          </p:nvSpPr>
          <p:spPr>
            <a:xfrm>
              <a:off x="792245" y="4675921"/>
              <a:ext cx="4370671" cy="629306"/>
            </a:xfrm>
            <a:prstGeom prst="rect">
              <a:avLst/>
            </a:prstGeom>
          </p:spPr>
          <p:txBody>
            <a:bodyPr vert="horz" lIns="0" tIns="0" rIns="0" bIns="0" rtlCol="0">
              <a:noAutofit/>
            </a:bodyPr>
            <a:lstStyle>
              <a:lvl1pPr marL="230712" indent="-230712" algn="l" defTabSz="1219170" rtl="0" eaLnBrk="1" latinLnBrk="0" hangingPunct="1">
                <a:lnSpc>
                  <a:spcPct val="100000"/>
                </a:lnSpc>
                <a:spcBef>
                  <a:spcPts val="267"/>
                </a:spcBef>
                <a:spcAft>
                  <a:spcPts val="1600"/>
                </a:spcAft>
                <a:buFont typeface="Arial" panose="020B0604020202020204" pitchFamily="34" charset="0"/>
                <a:buChar char="•"/>
                <a:defRPr sz="1867" b="1" kern="1200">
                  <a:solidFill>
                    <a:schemeClr val="accent1"/>
                  </a:solidFill>
                  <a:latin typeface="+mn-lt"/>
                  <a:ea typeface="+mn-ea"/>
                  <a:cs typeface="Arial" panose="020B0604020202020204" pitchFamily="34" charset="0"/>
                </a:defRPr>
              </a:lvl1pPr>
              <a:lvl2pPr marL="230712" indent="-230712" algn="l" defTabSz="1219170" rtl="0" eaLnBrk="1" latinLnBrk="0" hangingPunct="1">
                <a:lnSpc>
                  <a:spcPct val="100000"/>
                </a:lnSpc>
                <a:spcBef>
                  <a:spcPts val="0"/>
                </a:spcBef>
                <a:spcAft>
                  <a:spcPts val="1600"/>
                </a:spcAft>
                <a:buFont typeface="Arial" panose="020B0604020202020204" pitchFamily="34" charset="0"/>
                <a:buChar char="•"/>
                <a:defRPr sz="1867" b="0" kern="1200">
                  <a:solidFill>
                    <a:schemeClr val="bg1"/>
                  </a:solidFill>
                  <a:latin typeface="+mn-lt"/>
                  <a:ea typeface="+mn-ea"/>
                  <a:cs typeface="+mn-cs"/>
                </a:defRPr>
              </a:lvl2pPr>
              <a:lvl3pPr marL="230712" indent="-230712" algn="l" defTabSz="1219170" rtl="0" eaLnBrk="1" latinLnBrk="0" hangingPunct="1">
                <a:lnSpc>
                  <a:spcPct val="100000"/>
                </a:lnSpc>
                <a:spcBef>
                  <a:spcPts val="267"/>
                </a:spcBef>
                <a:spcAft>
                  <a:spcPts val="1600"/>
                </a:spcAft>
                <a:buSzPct val="65000"/>
                <a:buFont typeface="Arial" panose="020B0604020202020204" pitchFamily="34" charset="0"/>
                <a:buChar char="•"/>
                <a:defRPr sz="1867" b="0" kern="1200">
                  <a:solidFill>
                    <a:schemeClr val="bg1"/>
                  </a:solidFill>
                  <a:latin typeface="+mn-lt"/>
                  <a:ea typeface="+mn-ea"/>
                  <a:cs typeface="+mn-cs"/>
                </a:defRPr>
              </a:lvl3pPr>
              <a:lvl4pPr marL="230712" indent="-230712" algn="l" defTabSz="1219170" rtl="0" eaLnBrk="1" latinLnBrk="0" hangingPunct="1">
                <a:lnSpc>
                  <a:spcPct val="100000"/>
                </a:lnSpc>
                <a:spcBef>
                  <a:spcPts val="267"/>
                </a:spcBef>
                <a:spcAft>
                  <a:spcPts val="1600"/>
                </a:spcAft>
                <a:buSzPct val="100000"/>
                <a:buFont typeface="Arial" panose="020B0604020202020204" pitchFamily="34" charset="0"/>
                <a:buChar char="•"/>
                <a:defRPr sz="1867" b="0" kern="1200">
                  <a:solidFill>
                    <a:schemeClr val="bg1"/>
                  </a:solidFill>
                  <a:latin typeface="+mn-lt"/>
                  <a:ea typeface="+mn-ea"/>
                  <a:cs typeface="+mn-cs"/>
                </a:defRPr>
              </a:lvl4pPr>
              <a:lvl5pPr marL="230712" indent="-230712" algn="l" defTabSz="1219170" rtl="0" eaLnBrk="1" latinLnBrk="0" hangingPunct="1">
                <a:lnSpc>
                  <a:spcPct val="100000"/>
                </a:lnSpc>
                <a:spcBef>
                  <a:spcPts val="267"/>
                </a:spcBef>
                <a:spcAft>
                  <a:spcPts val="1600"/>
                </a:spcAft>
                <a:buSzPct val="100000"/>
                <a:buFont typeface="Arial" panose="020B0604020202020204" pitchFamily="34" charset="0"/>
                <a:buChar char="•"/>
                <a:defRPr sz="1867" b="0" kern="1200">
                  <a:solidFill>
                    <a:schemeClr val="bg1"/>
                  </a:solidFill>
                  <a:latin typeface="+mn-lt"/>
                  <a:ea typeface="+mn-ea"/>
                  <a:cs typeface="+mn-cs"/>
                </a:defRPr>
              </a:lvl5pPr>
              <a:lvl6pPr marL="2285943" indent="-230712" algn="l" defTabSz="1219170" rtl="0" eaLnBrk="1" latinLnBrk="0" hangingPunct="1">
                <a:spcBef>
                  <a:spcPct val="20000"/>
                </a:spcBef>
                <a:buFont typeface="Wingdings" panose="05000000000000000000" pitchFamily="2" charset="2"/>
                <a:buChar char="§"/>
                <a:defRPr sz="14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indent="0" fontAlgn="base">
                <a:buFont typeface="Arial" panose="020B0604020202020204" pitchFamily="34" charset="0"/>
                <a:buNone/>
              </a:pPr>
              <a:r>
                <a:rPr lang="en-US" sz="1400" dirty="0"/>
                <a:t>Zero Trust Access Control: </a:t>
              </a:r>
              <a:r>
                <a:rPr lang="en-US" sz="1400" b="0" dirty="0">
                  <a:solidFill>
                    <a:schemeClr val="tx1"/>
                  </a:solidFill>
                </a:rPr>
                <a:t>Secure access with identity-based authentication and authorization.</a:t>
              </a:r>
              <a:endParaRPr lang="en-US" sz="1200" b="0" dirty="0">
                <a:solidFill>
                  <a:schemeClr val="tx1"/>
                </a:solidFill>
              </a:endParaRPr>
            </a:p>
          </p:txBody>
        </p:sp>
      </p:grpSp>
      <p:sp>
        <p:nvSpPr>
          <p:cNvPr id="5" name="Rectangle 4">
            <a:extLst>
              <a:ext uri="{FF2B5EF4-FFF2-40B4-BE49-F238E27FC236}">
                <a16:creationId xmlns:a16="http://schemas.microsoft.com/office/drawing/2014/main" id="{5FC793CD-629C-46C1-90CA-4F890FC16AB4}"/>
              </a:ext>
            </a:extLst>
          </p:cNvPr>
          <p:cNvSpPr/>
          <p:nvPr/>
        </p:nvSpPr>
        <p:spPr>
          <a:xfrm>
            <a:off x="9912097" y="2722866"/>
            <a:ext cx="2092088" cy="3100389"/>
          </a:xfrm>
          <a:prstGeom prst="rect">
            <a:avLst/>
          </a:prstGeom>
          <a:solidFill>
            <a:schemeClr val="accent1"/>
          </a:solidFill>
        </p:spPr>
        <p:txBody>
          <a:bodyPr wrap="square" rtlCol="0" anchor="ctr" anchorCtr="0">
            <a:noAutofit/>
          </a:bodyPr>
          <a:lstStyle/>
          <a:p>
            <a:pPr algn="ctr"/>
            <a:endParaRPr lang="en-US" sz="1600" err="1">
              <a:solidFill>
                <a:schemeClr val="bg1"/>
              </a:solidFill>
            </a:endParaRPr>
          </a:p>
        </p:txBody>
      </p:sp>
      <p:sp>
        <p:nvSpPr>
          <p:cNvPr id="7" name="TextBox 6">
            <a:extLst>
              <a:ext uri="{FF2B5EF4-FFF2-40B4-BE49-F238E27FC236}">
                <a16:creationId xmlns:a16="http://schemas.microsoft.com/office/drawing/2014/main" id="{F66E21CA-72D9-16E8-3D2C-C76FCE121591}"/>
              </a:ext>
            </a:extLst>
          </p:cNvPr>
          <p:cNvSpPr txBox="1"/>
          <p:nvPr/>
        </p:nvSpPr>
        <p:spPr>
          <a:xfrm>
            <a:off x="9996807" y="2964344"/>
            <a:ext cx="1922667" cy="2215991"/>
          </a:xfrm>
          <a:prstGeom prst="rect">
            <a:avLst/>
          </a:prstGeom>
        </p:spPr>
        <p:txBody>
          <a:bodyPr wrap="square" lIns="0" tIns="0" rIns="0" bIns="0" rtlCol="0">
            <a:spAutoFit/>
          </a:bodyPr>
          <a:lstStyle/>
          <a:p>
            <a:pPr algn="l"/>
            <a:r>
              <a:rPr lang="en-US" b="1" dirty="0">
                <a:latin typeface="+mj-lt"/>
                <a:cs typeface="Arial" panose="020B0604020202020204" pitchFamily="34" charset="0"/>
              </a:rPr>
              <a:t>Features</a:t>
            </a:r>
          </a:p>
          <a:p>
            <a:pPr algn="l"/>
            <a:endParaRPr lang="en-US" sz="1600" b="1" dirty="0">
              <a:latin typeface="+mj-lt"/>
              <a:cs typeface="Arial" panose="020B0604020202020204" pitchFamily="34" charset="0"/>
            </a:endParaRPr>
          </a:p>
          <a:p>
            <a:pPr algn="l"/>
            <a:r>
              <a:rPr lang="en-US" sz="1100" dirty="0">
                <a:solidFill>
                  <a:schemeClr val="bg1"/>
                </a:solidFill>
                <a:latin typeface="Arial Narrow" panose="020B0606020202030204" pitchFamily="34" charset="0"/>
                <a:cs typeface="Arial" panose="020B0604020202020204" pitchFamily="34" charset="0"/>
              </a:rPr>
              <a:t>The /IOTCONNECT Security &amp; Multi-Cloud Data Protection solution combines data protection, compliance automation, Zero Trust security, and centralized visibility to help organizations secure sensitive information, reduce risk, and simplify security management across AWS and multi-cloud environments.</a:t>
            </a:r>
          </a:p>
          <a:p>
            <a:pPr algn="l"/>
            <a:endParaRPr lang="en-US" sz="1100" dirty="0">
              <a:solidFill>
                <a:schemeClr val="bg1"/>
              </a:solidFill>
              <a:latin typeface="Arial Narrow" panose="020B0606020202030204" pitchFamily="34" charset="0"/>
              <a:cs typeface="Arial" panose="020B0604020202020204" pitchFamily="34" charset="0"/>
            </a:endParaRPr>
          </a:p>
        </p:txBody>
      </p:sp>
      <p:sp>
        <p:nvSpPr>
          <p:cNvPr id="2" name="Rectangle 1">
            <a:hlinkClick r:id="rId3"/>
            <a:extLst>
              <a:ext uri="{FF2B5EF4-FFF2-40B4-BE49-F238E27FC236}">
                <a16:creationId xmlns:a16="http://schemas.microsoft.com/office/drawing/2014/main" id="{DFBBDC9E-C25A-D20A-2DF0-54FDB2464368}"/>
              </a:ext>
            </a:extLst>
          </p:cNvPr>
          <p:cNvSpPr>
            <a:spLocks/>
          </p:cNvSpPr>
          <p:nvPr/>
        </p:nvSpPr>
        <p:spPr>
          <a:xfrm>
            <a:off x="2749937" y="6236438"/>
            <a:ext cx="1839818" cy="457162"/>
          </a:xfrm>
          <a:prstGeom prst="rect">
            <a:avLst/>
          </a:prstGeom>
          <a:solidFill>
            <a:srgbClr val="FF9B00"/>
          </a:solidFill>
        </p:spPr>
        <p:style>
          <a:lnRef idx="0">
            <a:schemeClr val="accent3"/>
          </a:lnRef>
          <a:fillRef idx="3">
            <a:schemeClr val="accent3"/>
          </a:fillRef>
          <a:effectRef idx="3">
            <a:schemeClr val="accent3"/>
          </a:effectRef>
          <a:fontRef idx="minor">
            <a:schemeClr val="lt1"/>
          </a:fontRef>
        </p:style>
        <p:txBody>
          <a:bodyPr wrap="square" rtlCol="0" anchor="ctr" anchorCtr="0">
            <a:noAutofit/>
          </a:bodyPr>
          <a:lstStyle/>
          <a:p>
            <a:pPr algn="ctr"/>
            <a:r>
              <a:rPr lang="en-US" sz="1400" b="1">
                <a:solidFill>
                  <a:schemeClr val="tx1"/>
                </a:solidFill>
                <a:latin typeface="+mj-lt"/>
              </a:rPr>
              <a:t>Marketplace Listing</a:t>
            </a:r>
          </a:p>
        </p:txBody>
      </p:sp>
      <p:sp>
        <p:nvSpPr>
          <p:cNvPr id="3" name="Rectangle 2">
            <a:hlinkClick r:id="rId4"/>
            <a:extLst>
              <a:ext uri="{FF2B5EF4-FFF2-40B4-BE49-F238E27FC236}">
                <a16:creationId xmlns:a16="http://schemas.microsoft.com/office/drawing/2014/main" id="{E889637B-9E9A-8F29-9244-1E3960115C13}"/>
              </a:ext>
            </a:extLst>
          </p:cNvPr>
          <p:cNvSpPr/>
          <p:nvPr/>
        </p:nvSpPr>
        <p:spPr>
          <a:xfrm>
            <a:off x="713559" y="6236438"/>
            <a:ext cx="1839817" cy="457162"/>
          </a:xfrm>
          <a:prstGeom prst="rect">
            <a:avLst/>
          </a:prstGeom>
          <a:solidFill>
            <a:srgbClr val="689FD6"/>
          </a:solidFill>
          <a:effectLst>
            <a:outerShdw blurRad="50800" dist="38100" dir="2700000" algn="tl"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wrap="square" rtlCol="0" anchor="ctr" anchorCtr="0">
            <a:noAutofit/>
          </a:bodyPr>
          <a:lstStyle/>
          <a:p>
            <a:pPr algn="ctr"/>
            <a:r>
              <a:rPr lang="en-US" sz="1400" b="1">
                <a:solidFill>
                  <a:schemeClr val="tx1"/>
                </a:solidFill>
                <a:latin typeface="+mj-lt"/>
              </a:rPr>
              <a:t>Learn more</a:t>
            </a:r>
          </a:p>
        </p:txBody>
      </p:sp>
      <p:pic>
        <p:nvPicPr>
          <p:cNvPr id="19" name="Picture 18">
            <a:extLst>
              <a:ext uri="{FF2B5EF4-FFF2-40B4-BE49-F238E27FC236}">
                <a16:creationId xmlns:a16="http://schemas.microsoft.com/office/drawing/2014/main" id="{35B04BB1-B359-FD58-7946-D031A1E8FB48}"/>
              </a:ext>
            </a:extLst>
          </p:cNvPr>
          <p:cNvPicPr>
            <a:picLocks noChangeAspect="1"/>
          </p:cNvPicPr>
          <p:nvPr/>
        </p:nvPicPr>
        <p:blipFill>
          <a:blip r:embed="rId5"/>
          <a:stretch>
            <a:fillRect/>
          </a:stretch>
        </p:blipFill>
        <p:spPr>
          <a:xfrm>
            <a:off x="4612269" y="2635890"/>
            <a:ext cx="4848542" cy="3274340"/>
          </a:xfrm>
          <a:prstGeom prst="rect">
            <a:avLst/>
          </a:prstGeom>
        </p:spPr>
      </p:pic>
      <p:pic>
        <p:nvPicPr>
          <p:cNvPr id="21" name="Picture 20">
            <a:extLst>
              <a:ext uri="{FF2B5EF4-FFF2-40B4-BE49-F238E27FC236}">
                <a16:creationId xmlns:a16="http://schemas.microsoft.com/office/drawing/2014/main" id="{8F467916-18F8-2E35-F836-77141F0899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4985" y="2673814"/>
            <a:ext cx="527902" cy="457163"/>
          </a:xfrm>
          <a:prstGeom prst="rect">
            <a:avLst/>
          </a:prstGeom>
        </p:spPr>
      </p:pic>
      <p:pic>
        <p:nvPicPr>
          <p:cNvPr id="23" name="Picture 22">
            <a:extLst>
              <a:ext uri="{FF2B5EF4-FFF2-40B4-BE49-F238E27FC236}">
                <a16:creationId xmlns:a16="http://schemas.microsoft.com/office/drawing/2014/main" id="{671A8E3E-CF86-D851-E934-3418B193DEE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155" y="4226371"/>
            <a:ext cx="621562" cy="621562"/>
          </a:xfrm>
          <a:prstGeom prst="rect">
            <a:avLst/>
          </a:prstGeom>
        </p:spPr>
      </p:pic>
      <p:pic>
        <p:nvPicPr>
          <p:cNvPr id="26" name="Picture 25">
            <a:extLst>
              <a:ext uri="{FF2B5EF4-FFF2-40B4-BE49-F238E27FC236}">
                <a16:creationId xmlns:a16="http://schemas.microsoft.com/office/drawing/2014/main" id="{CEBFAAC2-9ADC-272C-6FC6-E887124E87D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415" y="5092628"/>
            <a:ext cx="759042" cy="759042"/>
          </a:xfrm>
          <a:prstGeom prst="rect">
            <a:avLst/>
          </a:prstGeom>
        </p:spPr>
      </p:pic>
      <p:pic>
        <p:nvPicPr>
          <p:cNvPr id="28" name="Picture 27">
            <a:extLst>
              <a:ext uri="{FF2B5EF4-FFF2-40B4-BE49-F238E27FC236}">
                <a16:creationId xmlns:a16="http://schemas.microsoft.com/office/drawing/2014/main" id="{622B77D7-3E36-E865-42C7-92526797AEC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8155" y="3429000"/>
            <a:ext cx="642343" cy="642343"/>
          </a:xfrm>
          <a:prstGeom prst="rect">
            <a:avLst/>
          </a:prstGeom>
        </p:spPr>
      </p:pic>
    </p:spTree>
    <p:extLst>
      <p:ext uri="{BB962C8B-B14F-4D97-AF65-F5344CB8AC3E}">
        <p14:creationId xmlns:p14="http://schemas.microsoft.com/office/powerpoint/2010/main" val="2754046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26810-DDAA-8A83-8F97-E37D6DD00261}"/>
              </a:ext>
            </a:extLst>
          </p:cNvPr>
          <p:cNvSpPr>
            <a:spLocks noGrp="1"/>
          </p:cNvSpPr>
          <p:nvPr>
            <p:ph type="title"/>
          </p:nvPr>
        </p:nvSpPr>
        <p:spPr/>
        <p:txBody>
          <a:bodyPr/>
          <a:lstStyle/>
          <a:p>
            <a:r>
              <a:rPr lang="en-US" sz="4400" dirty="0"/>
              <a:t>Solution Architecture – </a:t>
            </a:r>
            <a:r>
              <a:rPr lang="en-US" sz="4400" dirty="0">
                <a:solidFill>
                  <a:srgbClr val="00B050"/>
                </a:solidFill>
                <a:highlight>
                  <a:srgbClr val="FFFF00"/>
                </a:highlight>
              </a:rPr>
              <a:t>Security CRA</a:t>
            </a:r>
            <a:br>
              <a:rPr lang="en-US" sz="4400" dirty="0">
                <a:solidFill>
                  <a:srgbClr val="00B050"/>
                </a:solidFill>
              </a:rPr>
            </a:br>
            <a:br>
              <a:rPr lang="en-US" dirty="0"/>
            </a:br>
            <a:r>
              <a:rPr lang="en-US" dirty="0"/>
              <a:t> </a:t>
            </a:r>
            <a:endParaRPr lang="en-US" dirty="0">
              <a:solidFill>
                <a:srgbClr val="00B050"/>
              </a:solidFill>
            </a:endParaRPr>
          </a:p>
        </p:txBody>
      </p:sp>
      <p:pic>
        <p:nvPicPr>
          <p:cNvPr id="7" name="Picture 6">
            <a:extLst>
              <a:ext uri="{FF2B5EF4-FFF2-40B4-BE49-F238E27FC236}">
                <a16:creationId xmlns:a16="http://schemas.microsoft.com/office/drawing/2014/main" id="{E4685715-737C-3B3F-6173-19CCF30DE2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013" y="1476375"/>
            <a:ext cx="11703973" cy="4735989"/>
          </a:xfrm>
          <a:prstGeom prst="rect">
            <a:avLst/>
          </a:prstGeom>
        </p:spPr>
      </p:pic>
    </p:spTree>
    <p:extLst>
      <p:ext uri="{BB962C8B-B14F-4D97-AF65-F5344CB8AC3E}">
        <p14:creationId xmlns:p14="http://schemas.microsoft.com/office/powerpoint/2010/main" val="540276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73D02-4F29-5E41-2174-1B32CFC540DA}"/>
              </a:ext>
            </a:extLst>
          </p:cNvPr>
          <p:cNvSpPr>
            <a:spLocks noGrp="1"/>
          </p:cNvSpPr>
          <p:nvPr>
            <p:ph type="title"/>
          </p:nvPr>
        </p:nvSpPr>
        <p:spPr/>
        <p:txBody>
          <a:bodyPr/>
          <a:lstStyle/>
          <a:p>
            <a:r>
              <a:rPr lang="en-US"/>
              <a:t>Summary &amp; Next Steps</a:t>
            </a:r>
          </a:p>
        </p:txBody>
      </p:sp>
      <p:sp>
        <p:nvSpPr>
          <p:cNvPr id="3" name="Slide Number Placeholder 2">
            <a:extLst>
              <a:ext uri="{FF2B5EF4-FFF2-40B4-BE49-F238E27FC236}">
                <a16:creationId xmlns:a16="http://schemas.microsoft.com/office/drawing/2014/main" id="{1673541F-2F68-5B97-4C53-A10474E7AAAF}"/>
              </a:ext>
            </a:extLst>
          </p:cNvPr>
          <p:cNvSpPr>
            <a:spLocks noGrp="1"/>
          </p:cNvSpPr>
          <p:nvPr>
            <p:ph type="sldNum" sz="quarter" idx="4"/>
          </p:nvPr>
        </p:nvSpPr>
        <p:spPr/>
        <p:txBody>
          <a:bodyPr/>
          <a:lstStyle/>
          <a:p>
            <a:fld id="{EF03F2D8-09E8-4F65-B5E4-919B7BA10877}" type="slidenum">
              <a:rPr lang="en-US" smtClean="0"/>
              <a:pPr/>
              <a:t>6</a:t>
            </a:fld>
            <a:endParaRPr lang="en-US"/>
          </a:p>
        </p:txBody>
      </p:sp>
      <p:sp>
        <p:nvSpPr>
          <p:cNvPr id="28" name="TextBox 27">
            <a:extLst>
              <a:ext uri="{FF2B5EF4-FFF2-40B4-BE49-F238E27FC236}">
                <a16:creationId xmlns:a16="http://schemas.microsoft.com/office/drawing/2014/main" id="{D00FA7B4-026C-14C9-A978-66BD70358556}"/>
              </a:ext>
            </a:extLst>
          </p:cNvPr>
          <p:cNvSpPr txBox="1"/>
          <p:nvPr/>
        </p:nvSpPr>
        <p:spPr>
          <a:xfrm>
            <a:off x="679175" y="1934612"/>
            <a:ext cx="1311997" cy="369332"/>
          </a:xfrm>
          <a:prstGeom prst="rect">
            <a:avLst/>
          </a:prstGeom>
        </p:spPr>
        <p:txBody>
          <a:bodyPr wrap="square" lIns="0" tIns="0" rIns="0" bIns="0" rtlCol="0">
            <a:spAutoFit/>
          </a:bodyPr>
          <a:lstStyle/>
          <a:p>
            <a:pPr algn="ctr"/>
            <a:r>
              <a:rPr lang="en-US" sz="2400" b="1">
                <a:solidFill>
                  <a:schemeClr val="bg1"/>
                </a:solidFill>
                <a:latin typeface="Arial Narrow" panose="020B0606020202030204" pitchFamily="34" charset="0"/>
                <a:cs typeface="Arial" panose="020B0604020202020204" pitchFamily="34" charset="0"/>
              </a:rPr>
              <a:t>Benefits</a:t>
            </a:r>
            <a:endParaRPr lang="en-US" sz="2800" b="1">
              <a:solidFill>
                <a:schemeClr val="bg1"/>
              </a:solidFill>
              <a:latin typeface="Arial Narrow" panose="020B0606020202030204" pitchFamily="34" charset="0"/>
              <a:cs typeface="Arial" panose="020B0604020202020204" pitchFamily="34" charset="0"/>
            </a:endParaRPr>
          </a:p>
        </p:txBody>
      </p:sp>
      <p:grpSp>
        <p:nvGrpSpPr>
          <p:cNvPr id="41" name="Group 40">
            <a:extLst>
              <a:ext uri="{FF2B5EF4-FFF2-40B4-BE49-F238E27FC236}">
                <a16:creationId xmlns:a16="http://schemas.microsoft.com/office/drawing/2014/main" id="{D902778A-C701-8A5F-2F7C-75DB01C7E3DC}"/>
              </a:ext>
            </a:extLst>
          </p:cNvPr>
          <p:cNvGrpSpPr/>
          <p:nvPr/>
        </p:nvGrpSpPr>
        <p:grpSpPr>
          <a:xfrm>
            <a:off x="609601" y="1205760"/>
            <a:ext cx="10972796" cy="1714700"/>
            <a:chOff x="924339" y="1371601"/>
            <a:chExt cx="10559712" cy="1530625"/>
          </a:xfrm>
        </p:grpSpPr>
        <p:sp>
          <p:nvSpPr>
            <p:cNvPr id="42" name="Rectangle 41">
              <a:extLst>
                <a:ext uri="{FF2B5EF4-FFF2-40B4-BE49-F238E27FC236}">
                  <a16:creationId xmlns:a16="http://schemas.microsoft.com/office/drawing/2014/main" id="{44654512-7D8D-6419-D405-F573F253A302}"/>
                </a:ext>
              </a:extLst>
            </p:cNvPr>
            <p:cNvSpPr/>
            <p:nvPr/>
          </p:nvSpPr>
          <p:spPr>
            <a:xfrm>
              <a:off x="2196353" y="1371601"/>
              <a:ext cx="1190763" cy="1530625"/>
            </a:xfrm>
            <a:prstGeom prst="rect">
              <a:avLst/>
            </a:prstGeom>
            <a:solidFill>
              <a:schemeClr val="accent1"/>
            </a:solidFill>
          </p:spPr>
          <p:txBody>
            <a:bodyPr wrap="square" rtlCol="0" anchor="ctr" anchorCtr="0">
              <a:noAutofit/>
            </a:bodyPr>
            <a:lstStyle/>
            <a:p>
              <a:pPr algn="ctr"/>
              <a:endParaRPr lang="en-US" sz="1600" err="1">
                <a:solidFill>
                  <a:schemeClr val="bg1"/>
                </a:solidFill>
              </a:endParaRPr>
            </a:p>
          </p:txBody>
        </p:sp>
        <p:sp>
          <p:nvSpPr>
            <p:cNvPr id="43" name="Arrow: Pentagon 42">
              <a:extLst>
                <a:ext uri="{FF2B5EF4-FFF2-40B4-BE49-F238E27FC236}">
                  <a16:creationId xmlns:a16="http://schemas.microsoft.com/office/drawing/2014/main" id="{6B866DE6-01DB-BAD6-0593-11EC9DBB2FFB}"/>
                </a:ext>
              </a:extLst>
            </p:cNvPr>
            <p:cNvSpPr/>
            <p:nvPr/>
          </p:nvSpPr>
          <p:spPr>
            <a:xfrm>
              <a:off x="924339" y="1371601"/>
              <a:ext cx="1779104" cy="1530625"/>
            </a:xfrm>
            <a:prstGeom prst="homePlate">
              <a:avLst>
                <a:gd name="adj" fmla="val 28107"/>
              </a:avLst>
            </a:prstGeom>
            <a:solidFill>
              <a:schemeClr val="tx2"/>
            </a:solidFill>
            <a:ln>
              <a:noFill/>
            </a:ln>
          </p:spPr>
          <p:txBody>
            <a:bodyPr wrap="square" rtlCol="0" anchor="ctr" anchorCtr="0">
              <a:noAutofit/>
            </a:bodyPr>
            <a:lstStyle/>
            <a:p>
              <a:pPr algn="ctr"/>
              <a:endParaRPr lang="en-US" sz="1600" err="1">
                <a:solidFill>
                  <a:schemeClr val="bg1"/>
                </a:solidFill>
              </a:endParaRPr>
            </a:p>
          </p:txBody>
        </p:sp>
        <p:sp>
          <p:nvSpPr>
            <p:cNvPr id="44" name="Rectangle 43">
              <a:extLst>
                <a:ext uri="{FF2B5EF4-FFF2-40B4-BE49-F238E27FC236}">
                  <a16:creationId xmlns:a16="http://schemas.microsoft.com/office/drawing/2014/main" id="{2E5A94F6-96C2-5646-4B17-48DF720A7AFC}"/>
                </a:ext>
              </a:extLst>
            </p:cNvPr>
            <p:cNvSpPr/>
            <p:nvPr/>
          </p:nvSpPr>
          <p:spPr>
            <a:xfrm>
              <a:off x="3458956" y="1371601"/>
              <a:ext cx="8025095" cy="1530625"/>
            </a:xfrm>
            <a:prstGeom prst="rect">
              <a:avLst/>
            </a:prstGeom>
            <a:solidFill>
              <a:schemeClr val="bg1">
                <a:lumMod val="95000"/>
              </a:schemeClr>
            </a:solidFill>
          </p:spPr>
          <p:txBody>
            <a:bodyPr wrap="square" rtlCol="0" anchor="ctr" anchorCtr="0">
              <a:noAutofit/>
            </a:bodyPr>
            <a:lstStyle/>
            <a:p>
              <a:pPr marL="342900" indent="-342900">
                <a:buFont typeface="+mj-lt"/>
                <a:buAutoNum type="arabicPeriod"/>
              </a:pPr>
              <a:r>
                <a:rPr lang="en-US" sz="1400" b="1" dirty="0">
                  <a:solidFill>
                    <a:schemeClr val="accent1"/>
                  </a:solidFill>
                  <a:latin typeface="Arial Narrow" panose="020B0606020202030204" pitchFamily="34" charset="0"/>
                </a:rPr>
                <a:t>Reduced Compliance Complexity: </a:t>
              </a:r>
              <a:r>
                <a:rPr lang="en-US" sz="1200" dirty="0">
                  <a:latin typeface="Arial Narrow" panose="020B0606020202030204" pitchFamily="34" charset="0"/>
                </a:rPr>
                <a:t>Streamlines security and regulatory management across multi-cloud environments with centralized controls and automated governance.</a:t>
              </a:r>
              <a:endParaRPr lang="en-US" sz="500" dirty="0">
                <a:latin typeface="Arial Narrow" panose="020B0606020202030204" pitchFamily="34" charset="0"/>
              </a:endParaRPr>
            </a:p>
            <a:p>
              <a:pPr marL="342900" indent="-342900">
                <a:buFont typeface="+mj-lt"/>
                <a:buAutoNum type="arabicPeriod"/>
              </a:pPr>
              <a:r>
                <a:rPr lang="en-US" sz="1400" b="1" dirty="0">
                  <a:solidFill>
                    <a:schemeClr val="accent1"/>
                  </a:solidFill>
                  <a:latin typeface="Arial Narrow" panose="020B0606020202030204" pitchFamily="34" charset="0"/>
                </a:rPr>
                <a:t>Stronger Data Protection: </a:t>
              </a:r>
              <a:r>
                <a:rPr lang="en-US" sz="1200" dirty="0">
                  <a:latin typeface="Arial Narrow" panose="020B0606020202030204" pitchFamily="34" charset="0"/>
                </a:rPr>
                <a:t>Safeguards sensitive information through continuous monitoring, risk detection, and policy-driven security controls. </a:t>
              </a:r>
            </a:p>
            <a:p>
              <a:pPr marL="342900" indent="-342900">
                <a:buFont typeface="+mj-lt"/>
                <a:buAutoNum type="arabicPeriod"/>
              </a:pPr>
              <a:r>
                <a:rPr lang="en-US" sz="1400" b="1" i="0" dirty="0">
                  <a:solidFill>
                    <a:schemeClr val="accent1"/>
                  </a:solidFill>
                  <a:effectLst/>
                  <a:latin typeface="Arial Narrow" panose="020B0606020202030204" pitchFamily="34" charset="0"/>
                </a:rPr>
                <a:t>Improved Operational Efficiency: </a:t>
              </a:r>
              <a:r>
                <a:rPr lang="en-US" sz="1200" dirty="0">
                  <a:latin typeface="Arial Narrow" panose="020B0606020202030204" pitchFamily="34" charset="0"/>
                </a:rPr>
                <a:t>Eliminates manual security processes by automating data classification, compliance activities, and access management.</a:t>
              </a:r>
              <a:endParaRPr lang="en-US" sz="1400" b="0" i="0" dirty="0">
                <a:solidFill>
                  <a:srgbClr val="16191F"/>
                </a:solidFill>
                <a:effectLst/>
                <a:latin typeface="Arial Narrow" panose="020B0606020202030204" pitchFamily="34" charset="0"/>
              </a:endParaRPr>
            </a:p>
          </p:txBody>
        </p:sp>
      </p:grpSp>
      <p:sp>
        <p:nvSpPr>
          <p:cNvPr id="37" name="TextBox 36">
            <a:extLst>
              <a:ext uri="{FF2B5EF4-FFF2-40B4-BE49-F238E27FC236}">
                <a16:creationId xmlns:a16="http://schemas.microsoft.com/office/drawing/2014/main" id="{3F1BDCEF-CD05-8F31-21F8-73CEB953F562}"/>
              </a:ext>
            </a:extLst>
          </p:cNvPr>
          <p:cNvSpPr txBox="1"/>
          <p:nvPr/>
        </p:nvSpPr>
        <p:spPr>
          <a:xfrm>
            <a:off x="609600" y="1878444"/>
            <a:ext cx="1666461" cy="369332"/>
          </a:xfrm>
          <a:prstGeom prst="rect">
            <a:avLst/>
          </a:prstGeom>
        </p:spPr>
        <p:txBody>
          <a:bodyPr wrap="square" lIns="0" tIns="0" rIns="0" bIns="0" rtlCol="0">
            <a:spAutoFit/>
          </a:bodyPr>
          <a:lstStyle/>
          <a:p>
            <a:pPr algn="ctr"/>
            <a:r>
              <a:rPr lang="en-US" sz="2400" b="1">
                <a:solidFill>
                  <a:schemeClr val="bg1"/>
                </a:solidFill>
                <a:latin typeface="Arial Narrow" panose="020B0606020202030204" pitchFamily="34" charset="0"/>
                <a:cs typeface="Arial" panose="020B0604020202020204" pitchFamily="34" charset="0"/>
              </a:rPr>
              <a:t>Benefits</a:t>
            </a:r>
            <a:endParaRPr lang="en-US" sz="2800" b="1">
              <a:solidFill>
                <a:schemeClr val="bg1"/>
              </a:solidFill>
              <a:latin typeface="Arial Narrow" panose="020B0606020202030204" pitchFamily="34" charset="0"/>
              <a:cs typeface="Arial" panose="020B0604020202020204" pitchFamily="34" charset="0"/>
            </a:endParaRPr>
          </a:p>
        </p:txBody>
      </p:sp>
      <p:sp>
        <p:nvSpPr>
          <p:cNvPr id="53" name="TextBox 52">
            <a:extLst>
              <a:ext uri="{FF2B5EF4-FFF2-40B4-BE49-F238E27FC236}">
                <a16:creationId xmlns:a16="http://schemas.microsoft.com/office/drawing/2014/main" id="{482443E2-07C3-80D6-CB71-8B9DCA206238}"/>
              </a:ext>
            </a:extLst>
          </p:cNvPr>
          <p:cNvSpPr txBox="1"/>
          <p:nvPr/>
        </p:nvSpPr>
        <p:spPr>
          <a:xfrm>
            <a:off x="890584" y="4710379"/>
            <a:ext cx="1311997" cy="369332"/>
          </a:xfrm>
          <a:prstGeom prst="rect">
            <a:avLst/>
          </a:prstGeom>
        </p:spPr>
        <p:txBody>
          <a:bodyPr wrap="square" lIns="0" tIns="0" rIns="0" bIns="0" rtlCol="0">
            <a:spAutoFit/>
          </a:bodyPr>
          <a:lstStyle/>
          <a:p>
            <a:pPr algn="ctr"/>
            <a:r>
              <a:rPr lang="en-US" sz="2400" b="1">
                <a:solidFill>
                  <a:schemeClr val="bg1"/>
                </a:solidFill>
                <a:latin typeface="Arial Narrow" panose="020B0606020202030204" pitchFamily="34" charset="0"/>
                <a:cs typeface="Arial" panose="020B0604020202020204" pitchFamily="34" charset="0"/>
              </a:rPr>
              <a:t>Outcomes</a:t>
            </a:r>
            <a:endParaRPr lang="en-US" sz="2800" b="1">
              <a:solidFill>
                <a:schemeClr val="bg1"/>
              </a:solidFill>
              <a:latin typeface="Arial Narrow" panose="020B0606020202030204" pitchFamily="34" charset="0"/>
              <a:cs typeface="Arial" panose="020B0604020202020204" pitchFamily="34" charset="0"/>
            </a:endParaRPr>
          </a:p>
        </p:txBody>
      </p:sp>
      <p:grpSp>
        <p:nvGrpSpPr>
          <p:cNvPr id="23" name="Group 22">
            <a:extLst>
              <a:ext uri="{FF2B5EF4-FFF2-40B4-BE49-F238E27FC236}">
                <a16:creationId xmlns:a16="http://schemas.microsoft.com/office/drawing/2014/main" id="{468B8F8D-7DA6-6E70-189C-1F516D0B6294}"/>
              </a:ext>
            </a:extLst>
          </p:cNvPr>
          <p:cNvGrpSpPr/>
          <p:nvPr/>
        </p:nvGrpSpPr>
        <p:grpSpPr>
          <a:xfrm>
            <a:off x="609600" y="3015495"/>
            <a:ext cx="10972800" cy="1714701"/>
            <a:chOff x="924339" y="1371600"/>
            <a:chExt cx="10344554" cy="1530626"/>
          </a:xfrm>
        </p:grpSpPr>
        <p:sp>
          <p:nvSpPr>
            <p:cNvPr id="24" name="Rectangle 23">
              <a:extLst>
                <a:ext uri="{FF2B5EF4-FFF2-40B4-BE49-F238E27FC236}">
                  <a16:creationId xmlns:a16="http://schemas.microsoft.com/office/drawing/2014/main" id="{80E7B665-2580-FADC-D599-54DCE1D36663}"/>
                </a:ext>
              </a:extLst>
            </p:cNvPr>
            <p:cNvSpPr/>
            <p:nvPr/>
          </p:nvSpPr>
          <p:spPr>
            <a:xfrm>
              <a:off x="2196352" y="1371601"/>
              <a:ext cx="1140584" cy="1530625"/>
            </a:xfrm>
            <a:prstGeom prst="rect">
              <a:avLst/>
            </a:prstGeom>
            <a:solidFill>
              <a:schemeClr val="accent1"/>
            </a:solidFill>
          </p:spPr>
          <p:txBody>
            <a:bodyPr wrap="square" rtlCol="0" anchor="ctr" anchorCtr="0">
              <a:noAutofit/>
            </a:bodyPr>
            <a:lstStyle/>
            <a:p>
              <a:pPr algn="ctr"/>
              <a:endParaRPr lang="en-US" sz="1600" err="1">
                <a:solidFill>
                  <a:schemeClr val="bg1"/>
                </a:solidFill>
              </a:endParaRPr>
            </a:p>
          </p:txBody>
        </p:sp>
        <p:sp>
          <p:nvSpPr>
            <p:cNvPr id="25" name="Arrow: Pentagon 24">
              <a:extLst>
                <a:ext uri="{FF2B5EF4-FFF2-40B4-BE49-F238E27FC236}">
                  <a16:creationId xmlns:a16="http://schemas.microsoft.com/office/drawing/2014/main" id="{1156F68E-ECF7-0074-635C-6923D70F2E60}"/>
                </a:ext>
              </a:extLst>
            </p:cNvPr>
            <p:cNvSpPr/>
            <p:nvPr/>
          </p:nvSpPr>
          <p:spPr>
            <a:xfrm>
              <a:off x="924339" y="1371601"/>
              <a:ext cx="1779104" cy="1530625"/>
            </a:xfrm>
            <a:prstGeom prst="homePlate">
              <a:avLst>
                <a:gd name="adj" fmla="val 28107"/>
              </a:avLst>
            </a:prstGeom>
            <a:solidFill>
              <a:schemeClr val="tx2"/>
            </a:solidFill>
            <a:ln>
              <a:noFill/>
            </a:ln>
          </p:spPr>
          <p:txBody>
            <a:bodyPr wrap="square" rtlCol="0" anchor="ctr" anchorCtr="0">
              <a:noAutofit/>
            </a:bodyPr>
            <a:lstStyle/>
            <a:p>
              <a:pPr algn="ctr"/>
              <a:endParaRPr lang="en-US" sz="1600" err="1">
                <a:solidFill>
                  <a:schemeClr val="bg1"/>
                </a:solidFill>
              </a:endParaRPr>
            </a:p>
          </p:txBody>
        </p:sp>
        <p:sp>
          <p:nvSpPr>
            <p:cNvPr id="26" name="Rectangle 25">
              <a:extLst>
                <a:ext uri="{FF2B5EF4-FFF2-40B4-BE49-F238E27FC236}">
                  <a16:creationId xmlns:a16="http://schemas.microsoft.com/office/drawing/2014/main" id="{44456CEC-4BA8-3665-AE33-B7DBBA9B938E}"/>
                </a:ext>
              </a:extLst>
            </p:cNvPr>
            <p:cNvSpPr/>
            <p:nvPr/>
          </p:nvSpPr>
          <p:spPr>
            <a:xfrm>
              <a:off x="3407313" y="1371600"/>
              <a:ext cx="7861580" cy="1530625"/>
            </a:xfrm>
            <a:prstGeom prst="rect">
              <a:avLst/>
            </a:prstGeom>
            <a:solidFill>
              <a:schemeClr val="bg1">
                <a:lumMod val="95000"/>
              </a:schemeClr>
            </a:solidFill>
          </p:spPr>
          <p:txBody>
            <a:bodyPr wrap="square" rtlCol="0" anchor="ctr" anchorCtr="0">
              <a:noAutofit/>
            </a:bodyPr>
            <a:lstStyle/>
            <a:p>
              <a:pPr marL="342900" indent="-342900">
                <a:buFont typeface="+mj-lt"/>
                <a:buAutoNum type="arabicPeriod"/>
              </a:pPr>
              <a:r>
                <a:rPr lang="en-US" sz="1400" b="1" i="0" dirty="0">
                  <a:solidFill>
                    <a:schemeClr val="accent1"/>
                  </a:solidFill>
                  <a:effectLst/>
                  <a:latin typeface="Arial Narrow" panose="020B0606020202030204" pitchFamily="34" charset="0"/>
                </a:rPr>
                <a:t>Faster Audit Readiness</a:t>
              </a:r>
              <a:r>
                <a:rPr lang="en-US" sz="1400" b="0" i="0" dirty="0">
                  <a:solidFill>
                    <a:srgbClr val="16191F"/>
                  </a:solidFill>
                  <a:effectLst/>
                  <a:latin typeface="Arial Narrow" panose="020B0606020202030204" pitchFamily="34" charset="0"/>
                </a:rPr>
                <a:t>: </a:t>
              </a:r>
              <a:r>
                <a:rPr lang="en-US" sz="1200" b="0" i="0" dirty="0">
                  <a:solidFill>
                    <a:srgbClr val="16191F"/>
                  </a:solidFill>
                  <a:effectLst/>
                  <a:latin typeface="Arial Narrow" panose="020B0606020202030204" pitchFamily="34" charset="0"/>
                </a:rPr>
                <a:t>Spend less time preparing for audits and demonstrating compliance with industry regulations.</a:t>
              </a:r>
              <a:endParaRPr lang="en-US" sz="1400" b="0" i="0" dirty="0">
                <a:solidFill>
                  <a:srgbClr val="16191F"/>
                </a:solidFill>
                <a:effectLst/>
                <a:latin typeface="Arial Narrow" panose="020B0606020202030204" pitchFamily="34" charset="0"/>
              </a:endParaRPr>
            </a:p>
            <a:p>
              <a:pPr marL="342900" indent="-342900">
                <a:buFont typeface="+mj-lt"/>
                <a:buAutoNum type="arabicPeriod"/>
              </a:pPr>
              <a:r>
                <a:rPr lang="en-US" sz="1400" b="1" dirty="0">
                  <a:solidFill>
                    <a:schemeClr val="accent1"/>
                  </a:solidFill>
                  <a:latin typeface="Arial Narrow" panose="020B0606020202030204" pitchFamily="34" charset="0"/>
                </a:rPr>
                <a:t>Lower Security Risk</a:t>
              </a:r>
              <a:r>
                <a:rPr lang="en-US" sz="1400" dirty="0">
                  <a:solidFill>
                    <a:srgbClr val="16191F"/>
                  </a:solidFill>
                  <a:latin typeface="Arial Narrow" panose="020B0606020202030204" pitchFamily="34" charset="0"/>
                </a:rPr>
                <a:t>: </a:t>
              </a:r>
              <a:r>
                <a:rPr lang="en-US" sz="1200" dirty="0">
                  <a:solidFill>
                    <a:srgbClr val="16191F"/>
                  </a:solidFill>
                  <a:latin typeface="Arial Narrow" panose="020B0606020202030204" pitchFamily="34" charset="0"/>
                </a:rPr>
                <a:t>Reduce the likelihood of data breaches, unauthorized access, and compliance violations.</a:t>
              </a:r>
            </a:p>
            <a:p>
              <a:pPr marL="342900" indent="-342900">
                <a:buFont typeface="+mj-lt"/>
                <a:buAutoNum type="arabicPeriod"/>
              </a:pPr>
              <a:r>
                <a:rPr lang="en-US" sz="1400" b="1" dirty="0">
                  <a:solidFill>
                    <a:schemeClr val="accent1"/>
                  </a:solidFill>
                  <a:latin typeface="Arial Narrow" panose="020B0606020202030204" pitchFamily="34" charset="0"/>
                </a:rPr>
                <a:t>More Time for Innovation</a:t>
              </a:r>
              <a:r>
                <a:rPr lang="en-US" sz="1400" dirty="0">
                  <a:solidFill>
                    <a:srgbClr val="16191F"/>
                  </a:solidFill>
                  <a:latin typeface="Arial Narrow" panose="020B0606020202030204" pitchFamily="34" charset="0"/>
                </a:rPr>
                <a:t>: </a:t>
              </a:r>
              <a:r>
                <a:rPr lang="en-US" sz="1200" dirty="0">
                  <a:solidFill>
                    <a:srgbClr val="16191F"/>
                  </a:solidFill>
                  <a:latin typeface="Arial Narrow" panose="020B0606020202030204" pitchFamily="34" charset="0"/>
                </a:rPr>
                <a:t>Free security and IT teams to focus on strategic initiatives instead of routine governance tasks.</a:t>
              </a:r>
              <a:endParaRPr lang="en-US" sz="1600" dirty="0">
                <a:solidFill>
                  <a:srgbClr val="16191F"/>
                </a:solidFill>
                <a:latin typeface="Arial Narrow" panose="020B0606020202030204" pitchFamily="34" charset="0"/>
              </a:endParaRPr>
            </a:p>
          </p:txBody>
        </p:sp>
      </p:grpSp>
      <p:grpSp>
        <p:nvGrpSpPr>
          <p:cNvPr id="27" name="Group 26">
            <a:extLst>
              <a:ext uri="{FF2B5EF4-FFF2-40B4-BE49-F238E27FC236}">
                <a16:creationId xmlns:a16="http://schemas.microsoft.com/office/drawing/2014/main" id="{9B060385-861B-5DFE-78EB-C2C15E920420}"/>
              </a:ext>
            </a:extLst>
          </p:cNvPr>
          <p:cNvGrpSpPr/>
          <p:nvPr/>
        </p:nvGrpSpPr>
        <p:grpSpPr>
          <a:xfrm>
            <a:off x="609601" y="4825230"/>
            <a:ext cx="10972796" cy="1714701"/>
            <a:chOff x="924339" y="1371600"/>
            <a:chExt cx="10559712" cy="1530626"/>
          </a:xfrm>
        </p:grpSpPr>
        <p:sp>
          <p:nvSpPr>
            <p:cNvPr id="29" name="Rectangle 28">
              <a:extLst>
                <a:ext uri="{FF2B5EF4-FFF2-40B4-BE49-F238E27FC236}">
                  <a16:creationId xmlns:a16="http://schemas.microsoft.com/office/drawing/2014/main" id="{CBA8CD2A-2901-9AF8-E51D-1866DFE7A051}"/>
                </a:ext>
              </a:extLst>
            </p:cNvPr>
            <p:cNvSpPr/>
            <p:nvPr/>
          </p:nvSpPr>
          <p:spPr>
            <a:xfrm>
              <a:off x="2196352" y="1371601"/>
              <a:ext cx="1190764" cy="1530625"/>
            </a:xfrm>
            <a:prstGeom prst="rect">
              <a:avLst/>
            </a:prstGeom>
            <a:solidFill>
              <a:schemeClr val="accent1"/>
            </a:solidFill>
          </p:spPr>
          <p:txBody>
            <a:bodyPr wrap="square" rtlCol="0" anchor="ctr" anchorCtr="0">
              <a:noAutofit/>
            </a:bodyPr>
            <a:lstStyle/>
            <a:p>
              <a:pPr algn="ctr"/>
              <a:endParaRPr lang="en-US" sz="1600" err="1">
                <a:solidFill>
                  <a:schemeClr val="bg1"/>
                </a:solidFill>
              </a:endParaRPr>
            </a:p>
          </p:txBody>
        </p:sp>
        <p:sp>
          <p:nvSpPr>
            <p:cNvPr id="30" name="Arrow: Pentagon 29">
              <a:extLst>
                <a:ext uri="{FF2B5EF4-FFF2-40B4-BE49-F238E27FC236}">
                  <a16:creationId xmlns:a16="http://schemas.microsoft.com/office/drawing/2014/main" id="{79835906-86CE-B737-01C2-09DF05A434A7}"/>
                </a:ext>
              </a:extLst>
            </p:cNvPr>
            <p:cNvSpPr/>
            <p:nvPr/>
          </p:nvSpPr>
          <p:spPr>
            <a:xfrm>
              <a:off x="924339" y="1371601"/>
              <a:ext cx="1779104" cy="1530625"/>
            </a:xfrm>
            <a:prstGeom prst="homePlate">
              <a:avLst>
                <a:gd name="adj" fmla="val 28107"/>
              </a:avLst>
            </a:prstGeom>
            <a:solidFill>
              <a:schemeClr val="tx2"/>
            </a:solidFill>
            <a:ln>
              <a:noFill/>
            </a:ln>
          </p:spPr>
          <p:txBody>
            <a:bodyPr wrap="square" rtlCol="0" anchor="ctr" anchorCtr="0">
              <a:noAutofit/>
            </a:bodyPr>
            <a:lstStyle/>
            <a:p>
              <a:pPr algn="ctr"/>
              <a:endParaRPr lang="en-US" sz="1600" err="1">
                <a:solidFill>
                  <a:schemeClr val="bg1"/>
                </a:solidFill>
              </a:endParaRPr>
            </a:p>
          </p:txBody>
        </p:sp>
        <p:sp>
          <p:nvSpPr>
            <p:cNvPr id="31" name="Rectangle 30">
              <a:extLst>
                <a:ext uri="{FF2B5EF4-FFF2-40B4-BE49-F238E27FC236}">
                  <a16:creationId xmlns:a16="http://schemas.microsoft.com/office/drawing/2014/main" id="{4CA4BBDC-D6D3-955E-6855-EB56C2AD7C00}"/>
                </a:ext>
              </a:extLst>
            </p:cNvPr>
            <p:cNvSpPr/>
            <p:nvPr/>
          </p:nvSpPr>
          <p:spPr>
            <a:xfrm>
              <a:off x="3458956" y="1371600"/>
              <a:ext cx="8025095" cy="1530625"/>
            </a:xfrm>
            <a:prstGeom prst="rect">
              <a:avLst/>
            </a:prstGeom>
            <a:solidFill>
              <a:schemeClr val="bg1">
                <a:lumMod val="95000"/>
              </a:schemeClr>
            </a:solidFill>
          </p:spPr>
          <p:txBody>
            <a:bodyPr wrap="square" rtlCol="0" anchor="t" anchorCtr="0">
              <a:noAutofit/>
            </a:bodyPr>
            <a:lstStyle/>
            <a:p>
              <a:pPr algn="r"/>
              <a:endParaRPr lang="en-US" sz="1000" b="1">
                <a:solidFill>
                  <a:srgbClr val="00B050"/>
                </a:solidFill>
              </a:endParaRPr>
            </a:p>
          </p:txBody>
        </p:sp>
      </p:grpSp>
      <p:sp>
        <p:nvSpPr>
          <p:cNvPr id="32" name="TextBox 31">
            <a:extLst>
              <a:ext uri="{FF2B5EF4-FFF2-40B4-BE49-F238E27FC236}">
                <a16:creationId xmlns:a16="http://schemas.microsoft.com/office/drawing/2014/main" id="{E8880329-5354-D481-9080-4E567BB9E022}"/>
              </a:ext>
            </a:extLst>
          </p:cNvPr>
          <p:cNvSpPr txBox="1"/>
          <p:nvPr/>
        </p:nvSpPr>
        <p:spPr>
          <a:xfrm>
            <a:off x="609600" y="3681417"/>
            <a:ext cx="1666461" cy="369332"/>
          </a:xfrm>
          <a:prstGeom prst="rect">
            <a:avLst/>
          </a:prstGeom>
        </p:spPr>
        <p:txBody>
          <a:bodyPr wrap="square" lIns="0" tIns="0" rIns="0" bIns="0" rtlCol="0">
            <a:spAutoFit/>
          </a:bodyPr>
          <a:lstStyle/>
          <a:p>
            <a:pPr algn="ctr"/>
            <a:r>
              <a:rPr lang="en-US" sz="2400" b="1">
                <a:solidFill>
                  <a:schemeClr val="bg1"/>
                </a:solidFill>
                <a:latin typeface="Arial Narrow" panose="020B0606020202030204" pitchFamily="34" charset="0"/>
                <a:cs typeface="Arial" panose="020B0604020202020204" pitchFamily="34" charset="0"/>
              </a:rPr>
              <a:t>Outcomes</a:t>
            </a:r>
            <a:endParaRPr lang="en-US" sz="2800" b="1">
              <a:solidFill>
                <a:schemeClr val="bg1"/>
              </a:solidFill>
              <a:latin typeface="Arial Narrow" panose="020B060602020203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BBA9EACF-71BE-7AA4-BFE9-8BF8BE4B1BDF}"/>
              </a:ext>
            </a:extLst>
          </p:cNvPr>
          <p:cNvSpPr txBox="1"/>
          <p:nvPr/>
        </p:nvSpPr>
        <p:spPr>
          <a:xfrm>
            <a:off x="609600" y="5493452"/>
            <a:ext cx="1666461" cy="369332"/>
          </a:xfrm>
          <a:prstGeom prst="rect">
            <a:avLst/>
          </a:prstGeom>
        </p:spPr>
        <p:txBody>
          <a:bodyPr wrap="square" lIns="0" tIns="0" rIns="0" bIns="0" rtlCol="0">
            <a:spAutoFit/>
          </a:bodyPr>
          <a:lstStyle/>
          <a:p>
            <a:pPr algn="ctr"/>
            <a:r>
              <a:rPr lang="en-US" sz="2400" b="1">
                <a:solidFill>
                  <a:schemeClr val="bg1"/>
                </a:solidFill>
                <a:latin typeface="Arial Narrow" panose="020B0606020202030204" pitchFamily="34" charset="0"/>
                <a:cs typeface="Arial" panose="020B0604020202020204" pitchFamily="34" charset="0"/>
              </a:rPr>
              <a:t>Next Steps</a:t>
            </a:r>
            <a:endParaRPr lang="en-US" sz="2800" b="1">
              <a:solidFill>
                <a:schemeClr val="bg1"/>
              </a:solidFill>
              <a:latin typeface="Arial Narrow" panose="020B060602020203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2FA925B6-602E-C9E8-0BD3-B9CE37EAC39D}"/>
              </a:ext>
            </a:extLst>
          </p:cNvPr>
          <p:cNvSpPr txBox="1"/>
          <p:nvPr/>
        </p:nvSpPr>
        <p:spPr>
          <a:xfrm>
            <a:off x="3243369" y="5124120"/>
            <a:ext cx="8339027" cy="1107996"/>
          </a:xfrm>
          <a:prstGeom prst="rect">
            <a:avLst/>
          </a:prstGeom>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1"/>
                </a:solidFill>
                <a:effectLst/>
                <a:uLnTx/>
                <a:uFillTx/>
                <a:latin typeface="Arial" panose="020B0604020202020204"/>
                <a:ea typeface="+mn-ea"/>
                <a:cs typeface="+mn-cs"/>
              </a:rPr>
              <a:t>Let's Simplify Security, Strengthen Compliance, and Reduce Risk Across Your Cloud Environment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solidFill>
                <a:srgbClr val="00B050"/>
              </a:solidFill>
              <a:latin typeface="Arial" panose="020B0604020202020204"/>
            </a:endParaRPr>
          </a:p>
          <a:p>
            <a:pPr algn="ctr">
              <a:defRPr/>
            </a:pPr>
            <a:r>
              <a:rPr kumimoji="0" lang="en-US" b="1" i="0" u="none" strike="noStrike" kern="1200" cap="none" spc="0" normalizeH="0" baseline="0" noProof="0" dirty="0">
                <a:ln>
                  <a:noFill/>
                </a:ln>
                <a:effectLst/>
                <a:uLnTx/>
                <a:uFillTx/>
                <a:latin typeface="Arial Narrow" panose="020B0606020202030204" pitchFamily="34" charset="0"/>
                <a:cs typeface="Arial"/>
              </a:rPr>
              <a:t>Contact us: </a:t>
            </a:r>
            <a:r>
              <a:rPr lang="en-US" b="1" dirty="0">
                <a:solidFill>
                  <a:schemeClr val="accent1"/>
                </a:solidFill>
                <a:latin typeface="Arial Narrow" panose="020B0606020202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IoT@Avnet.com</a:t>
            </a:r>
            <a:r>
              <a:rPr lang="en-US" b="1" dirty="0">
                <a:solidFill>
                  <a:schemeClr val="accent1"/>
                </a:solidFill>
                <a:latin typeface="Arial Narrow" panose="020B0606020202030204" pitchFamily="34" charset="0"/>
                <a:cs typeface="Arial" panose="020B0604020202020204" pitchFamily="34" charset="0"/>
              </a:rPr>
              <a:t> </a:t>
            </a:r>
          </a:p>
        </p:txBody>
      </p:sp>
    </p:spTree>
    <p:extLst>
      <p:ext uri="{BB962C8B-B14F-4D97-AF65-F5344CB8AC3E}">
        <p14:creationId xmlns:p14="http://schemas.microsoft.com/office/powerpoint/2010/main" val="1654136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C964B43-F6A4-0282-03A4-AA6D9CA5A6A4}"/>
              </a:ext>
            </a:extLst>
          </p:cNvPr>
          <p:cNvSpPr>
            <a:spLocks noGrp="1"/>
          </p:cNvSpPr>
          <p:nvPr>
            <p:ph type="body" sz="quarter" idx="14"/>
          </p:nvPr>
        </p:nvSpPr>
        <p:spPr>
          <a:xfrm>
            <a:off x="1907829" y="1496531"/>
            <a:ext cx="8376341" cy="4252383"/>
          </a:xfrm>
        </p:spPr>
        <p:txBody>
          <a:bodyPr vert="horz" lIns="0" tIns="0" rIns="0" bIns="0" rtlCol="0" anchor="t">
            <a:noAutofit/>
          </a:bodyPr>
          <a:lstStyle/>
          <a:p>
            <a:r>
              <a:rPr lang="en-US" sz="6000">
                <a:latin typeface="Arial Narrow"/>
                <a:cs typeface="Arial"/>
              </a:rPr>
              <a:t>More About </a:t>
            </a:r>
            <a:br>
              <a:rPr lang="en-US" sz="6000">
                <a:latin typeface="Arial Narrow"/>
                <a:cs typeface="Arial"/>
              </a:rPr>
            </a:br>
            <a:r>
              <a:rPr lang="en-US" sz="6000">
                <a:latin typeface="Arial Narrow"/>
                <a:cs typeface="Arial"/>
              </a:rPr>
              <a:t>Avnet /IOTCONNECT &amp; Softweb Solutions </a:t>
            </a:r>
            <a:r>
              <a:rPr lang="en-US" sz="2000">
                <a:latin typeface="Arial Narrow"/>
                <a:cs typeface="Arial"/>
              </a:rPr>
              <a:t>(an Avnet company)</a:t>
            </a:r>
            <a:endParaRPr lang="en-US" sz="6000">
              <a:latin typeface="Arial Narrow"/>
              <a:cs typeface="Arial"/>
            </a:endParaRPr>
          </a:p>
        </p:txBody>
      </p:sp>
    </p:spTree>
    <p:extLst>
      <p:ext uri="{BB962C8B-B14F-4D97-AF65-F5344CB8AC3E}">
        <p14:creationId xmlns:p14="http://schemas.microsoft.com/office/powerpoint/2010/main" val="390783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D6D9DC7-B40E-43DF-BEBD-62D3B09DCEA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354667"/>
            <a:ext cx="12192000" cy="5503333"/>
          </a:xfrm>
          <a:prstGeom prst="rect">
            <a:avLst/>
          </a:prstGeom>
        </p:spPr>
      </p:pic>
      <p:sp>
        <p:nvSpPr>
          <p:cNvPr id="4" name="Rectangle 3">
            <a:extLst>
              <a:ext uri="{FF2B5EF4-FFF2-40B4-BE49-F238E27FC236}">
                <a16:creationId xmlns:a16="http://schemas.microsoft.com/office/drawing/2014/main" id="{3B1B0F39-FA5F-4BAC-9106-BC854B788C08}"/>
              </a:ext>
            </a:extLst>
          </p:cNvPr>
          <p:cNvSpPr/>
          <p:nvPr/>
        </p:nvSpPr>
        <p:spPr>
          <a:xfrm>
            <a:off x="0" y="1354667"/>
            <a:ext cx="12192000" cy="5503333"/>
          </a:xfrm>
          <a:prstGeom prst="rect">
            <a:avLst/>
          </a:prstGeom>
          <a:solidFill>
            <a:srgbClr val="000000">
              <a:alpha val="40000"/>
            </a:srgbClr>
          </a:solidFill>
        </p:spPr>
        <p:txBody>
          <a:bodyPr wrap="square" rtlCol="0" anchor="ctr" anchorCtr="0">
            <a:noAutofit/>
          </a:bodyPr>
          <a:lstStyle/>
          <a:p>
            <a:pPr algn="ctr" defTabSz="1219170">
              <a:defRPr/>
            </a:pPr>
            <a:endParaRPr lang="en-US" sz="2133" err="1">
              <a:solidFill>
                <a:srgbClr val="FFFFFF"/>
              </a:solidFill>
              <a:latin typeface="Arial"/>
            </a:endParaRPr>
          </a:p>
        </p:txBody>
      </p:sp>
      <p:sp>
        <p:nvSpPr>
          <p:cNvPr id="36" name="Title 1"/>
          <p:cNvSpPr>
            <a:spLocks noGrp="1"/>
          </p:cNvSpPr>
          <p:nvPr>
            <p:ph type="title"/>
          </p:nvPr>
        </p:nvSpPr>
        <p:spPr>
          <a:xfrm>
            <a:off x="609600" y="381003"/>
            <a:ext cx="10972800" cy="624260"/>
          </a:xfrm>
        </p:spPr>
        <p:txBody>
          <a:bodyPr/>
          <a:lstStyle/>
          <a:p>
            <a:r>
              <a:rPr lang="en-US"/>
              <a:t>About Avnet</a:t>
            </a:r>
            <a:endParaRPr lang="en-US">
              <a:solidFill>
                <a:schemeClr val="tx1"/>
              </a:solidFill>
            </a:endParaRPr>
          </a:p>
        </p:txBody>
      </p:sp>
      <p:sp>
        <p:nvSpPr>
          <p:cNvPr id="34" name="Rectangle"/>
          <p:cNvSpPr/>
          <p:nvPr/>
        </p:nvSpPr>
        <p:spPr>
          <a:xfrm>
            <a:off x="9484007" y="2355804"/>
            <a:ext cx="2493179" cy="1754785"/>
          </a:xfrm>
          <a:prstGeom prst="rect">
            <a:avLst/>
          </a:prstGeom>
          <a:solidFill>
            <a:srgbClr val="FFFFFF">
              <a:alpha val="89804"/>
            </a:srgbClr>
          </a:solidFill>
          <a:ln w="12700">
            <a:noFill/>
          </a:ln>
        </p:spPr>
        <p:txBody>
          <a:bodyPr lIns="60959" rIns="60959" anchor="ctr"/>
          <a:lstStyle/>
          <a:p>
            <a:pPr defTabSz="914354">
              <a:defRPr/>
            </a:pPr>
            <a:endParaRPr sz="2400">
              <a:solidFill>
                <a:prstClr val="black"/>
              </a:solidFill>
              <a:latin typeface="Arial"/>
            </a:endParaRPr>
          </a:p>
        </p:txBody>
      </p:sp>
      <p:sp>
        <p:nvSpPr>
          <p:cNvPr id="44" name="Rectangle"/>
          <p:cNvSpPr/>
          <p:nvPr/>
        </p:nvSpPr>
        <p:spPr>
          <a:xfrm>
            <a:off x="6930073" y="2355804"/>
            <a:ext cx="2493179" cy="1754785"/>
          </a:xfrm>
          <a:prstGeom prst="rect">
            <a:avLst/>
          </a:prstGeom>
          <a:solidFill>
            <a:srgbClr val="FFFFFF">
              <a:alpha val="89804"/>
            </a:srgbClr>
          </a:solidFill>
          <a:ln w="12700">
            <a:noFill/>
          </a:ln>
        </p:spPr>
        <p:txBody>
          <a:bodyPr lIns="60959" rIns="60959" anchor="ctr"/>
          <a:lstStyle/>
          <a:p>
            <a:pPr defTabSz="914354">
              <a:defRPr/>
            </a:pPr>
            <a:endParaRPr sz="2400">
              <a:solidFill>
                <a:prstClr val="black"/>
              </a:solidFill>
              <a:latin typeface="Arial"/>
            </a:endParaRPr>
          </a:p>
        </p:txBody>
      </p:sp>
      <p:sp>
        <p:nvSpPr>
          <p:cNvPr id="45" name="Rectangle"/>
          <p:cNvSpPr/>
          <p:nvPr/>
        </p:nvSpPr>
        <p:spPr>
          <a:xfrm>
            <a:off x="4380991" y="2355804"/>
            <a:ext cx="2493179" cy="1754785"/>
          </a:xfrm>
          <a:prstGeom prst="rect">
            <a:avLst/>
          </a:prstGeom>
          <a:solidFill>
            <a:srgbClr val="FFFFFF">
              <a:alpha val="89804"/>
            </a:srgbClr>
          </a:solidFill>
          <a:ln w="12700">
            <a:noFill/>
          </a:ln>
        </p:spPr>
        <p:txBody>
          <a:bodyPr lIns="60959" rIns="60959" anchor="ctr"/>
          <a:lstStyle/>
          <a:p>
            <a:pPr defTabSz="914354">
              <a:defRPr/>
            </a:pPr>
            <a:endParaRPr sz="2400">
              <a:solidFill>
                <a:prstClr val="black"/>
              </a:solidFill>
              <a:latin typeface="Arial"/>
            </a:endParaRPr>
          </a:p>
        </p:txBody>
      </p:sp>
      <p:sp>
        <p:nvSpPr>
          <p:cNvPr id="46" name="Rectangle"/>
          <p:cNvSpPr/>
          <p:nvPr/>
        </p:nvSpPr>
        <p:spPr>
          <a:xfrm>
            <a:off x="9484007" y="4207883"/>
            <a:ext cx="2493179" cy="1755648"/>
          </a:xfrm>
          <a:prstGeom prst="rect">
            <a:avLst/>
          </a:prstGeom>
          <a:solidFill>
            <a:srgbClr val="FFFFFF">
              <a:alpha val="89804"/>
            </a:srgbClr>
          </a:solidFill>
          <a:ln w="12700">
            <a:noFill/>
          </a:ln>
        </p:spPr>
        <p:txBody>
          <a:bodyPr lIns="60959" rIns="60959" anchor="ctr"/>
          <a:lstStyle/>
          <a:p>
            <a:pPr defTabSz="914354">
              <a:defRPr/>
            </a:pPr>
            <a:endParaRPr sz="2400">
              <a:solidFill>
                <a:prstClr val="black"/>
              </a:solidFill>
              <a:latin typeface="Arial"/>
            </a:endParaRPr>
          </a:p>
        </p:txBody>
      </p:sp>
      <p:sp>
        <p:nvSpPr>
          <p:cNvPr id="50" name="Rectangle"/>
          <p:cNvSpPr/>
          <p:nvPr/>
        </p:nvSpPr>
        <p:spPr>
          <a:xfrm>
            <a:off x="6925476" y="4207883"/>
            <a:ext cx="2493179" cy="1755648"/>
          </a:xfrm>
          <a:prstGeom prst="rect">
            <a:avLst/>
          </a:prstGeom>
          <a:solidFill>
            <a:srgbClr val="FFFFFF">
              <a:alpha val="89804"/>
            </a:srgbClr>
          </a:solidFill>
          <a:ln w="12700">
            <a:noFill/>
          </a:ln>
        </p:spPr>
        <p:txBody>
          <a:bodyPr lIns="60959" rIns="60959" anchor="ctr"/>
          <a:lstStyle/>
          <a:p>
            <a:pPr defTabSz="914354">
              <a:defRPr/>
            </a:pPr>
            <a:endParaRPr sz="2400">
              <a:solidFill>
                <a:prstClr val="black"/>
              </a:solidFill>
              <a:latin typeface="Arial"/>
            </a:endParaRPr>
          </a:p>
        </p:txBody>
      </p:sp>
      <p:sp>
        <p:nvSpPr>
          <p:cNvPr id="52" name="Rectangle"/>
          <p:cNvSpPr/>
          <p:nvPr/>
        </p:nvSpPr>
        <p:spPr>
          <a:xfrm>
            <a:off x="4380991" y="4207883"/>
            <a:ext cx="2493179" cy="1755648"/>
          </a:xfrm>
          <a:prstGeom prst="rect">
            <a:avLst/>
          </a:prstGeom>
          <a:solidFill>
            <a:srgbClr val="FFFFFF">
              <a:alpha val="89804"/>
            </a:srgbClr>
          </a:solidFill>
          <a:ln w="12700">
            <a:noFill/>
          </a:ln>
        </p:spPr>
        <p:txBody>
          <a:bodyPr lIns="60959" rIns="60959" anchor="ctr"/>
          <a:lstStyle/>
          <a:p>
            <a:pPr defTabSz="914354">
              <a:defRPr/>
            </a:pPr>
            <a:endParaRPr sz="2400">
              <a:solidFill>
                <a:prstClr val="black"/>
              </a:solidFill>
              <a:latin typeface="Arial"/>
            </a:endParaRPr>
          </a:p>
        </p:txBody>
      </p:sp>
      <p:sp>
        <p:nvSpPr>
          <p:cNvPr id="30" name="Rectangle 29"/>
          <p:cNvSpPr/>
          <p:nvPr/>
        </p:nvSpPr>
        <p:spPr>
          <a:xfrm>
            <a:off x="4392194" y="2545300"/>
            <a:ext cx="2486825" cy="1313308"/>
          </a:xfrm>
          <a:prstGeom prst="rect">
            <a:avLst/>
          </a:prstGeom>
          <a:noFill/>
        </p:spPr>
        <p:txBody>
          <a:bodyPr wrap="square" lIns="121920" tIns="60960" rIns="121920" bIns="60960" anchor="t">
            <a:spAutoFit/>
          </a:bodyPr>
          <a:lstStyle/>
          <a:p>
            <a:pPr algn="ctr" defTabSz="914354">
              <a:defRPr/>
            </a:pPr>
            <a:r>
              <a:rPr lang="en-US" sz="4000" b="1">
                <a:solidFill>
                  <a:srgbClr val="41C363"/>
                </a:solidFill>
                <a:latin typeface="Arial Narrow"/>
              </a:rPr>
              <a:t>14,500+</a:t>
            </a:r>
            <a:endParaRPr lang="en-US" sz="2400">
              <a:solidFill>
                <a:srgbClr val="41C363"/>
              </a:solidFill>
              <a:latin typeface="Arial"/>
            </a:endParaRPr>
          </a:p>
          <a:p>
            <a:pPr algn="ctr" defTabSz="914354">
              <a:defRPr/>
            </a:pPr>
            <a:r>
              <a:rPr lang="en-US" sz="1867">
                <a:solidFill>
                  <a:sysClr val="windowText" lastClr="000000"/>
                </a:solidFill>
                <a:latin typeface="Arial"/>
              </a:rPr>
              <a:t>Employees worldwide</a:t>
            </a:r>
          </a:p>
        </p:txBody>
      </p:sp>
      <p:sp>
        <p:nvSpPr>
          <p:cNvPr id="31" name="Rectangle 30"/>
          <p:cNvSpPr/>
          <p:nvPr/>
        </p:nvSpPr>
        <p:spPr>
          <a:xfrm>
            <a:off x="6968766" y="2545300"/>
            <a:ext cx="2320588" cy="1313308"/>
          </a:xfrm>
          <a:prstGeom prst="rect">
            <a:avLst/>
          </a:prstGeom>
          <a:noFill/>
        </p:spPr>
        <p:txBody>
          <a:bodyPr wrap="square" lIns="121920" tIns="60960" rIns="121920" bIns="60960" anchor="t">
            <a:spAutoFit/>
          </a:bodyPr>
          <a:lstStyle/>
          <a:p>
            <a:pPr algn="ctr" defTabSz="914354">
              <a:defRPr/>
            </a:pPr>
            <a:r>
              <a:rPr lang="en-US" sz="4000" b="1">
                <a:solidFill>
                  <a:srgbClr val="41C363"/>
                </a:solidFill>
                <a:latin typeface="Arial Narrow"/>
              </a:rPr>
              <a:t>2,000+</a:t>
            </a:r>
            <a:endParaRPr lang="en-US" sz="4000" b="1">
              <a:solidFill>
                <a:srgbClr val="41C363"/>
              </a:solidFill>
              <a:latin typeface="Arial Narrow" panose="020B0606020202030204" pitchFamily="34" charset="0"/>
            </a:endParaRPr>
          </a:p>
          <a:p>
            <a:pPr algn="ctr" defTabSz="914354">
              <a:defRPr/>
            </a:pPr>
            <a:r>
              <a:rPr lang="en-US" sz="1867">
                <a:solidFill>
                  <a:srgbClr val="000000"/>
                </a:solidFill>
                <a:latin typeface="Arial"/>
              </a:rPr>
              <a:t>Engineers around the world</a:t>
            </a:r>
          </a:p>
        </p:txBody>
      </p:sp>
      <p:sp>
        <p:nvSpPr>
          <p:cNvPr id="37" name="Content Placeholder 2"/>
          <p:cNvSpPr txBox="1">
            <a:spLocks/>
          </p:cNvSpPr>
          <p:nvPr/>
        </p:nvSpPr>
        <p:spPr>
          <a:xfrm>
            <a:off x="4392194" y="4445162"/>
            <a:ext cx="2486825" cy="1251609"/>
          </a:xfrm>
          <a:prstGeom prst="rect">
            <a:avLst/>
          </a:prstGeom>
          <a:noFill/>
        </p:spPr>
        <p:txBody>
          <a:bodyPr vert="horz" lIns="0" tIns="0" rIns="0" bIns="0" rtlCol="0" anchor="t">
            <a:noAutofit/>
          </a:bodyPr>
          <a:lstStyle>
            <a:lvl1pPr marL="0" indent="0" algn="l" defTabSz="914400" rtl="0" eaLnBrk="1" latinLnBrk="0" hangingPunct="1">
              <a:spcBef>
                <a:spcPts val="200"/>
              </a:spcBef>
              <a:buFont typeface="Arial" panose="020B0604020202020204" pitchFamily="34" charset="0"/>
              <a:buNone/>
              <a:defRPr sz="1600" kern="1200">
                <a:solidFill>
                  <a:schemeClr val="accent1"/>
                </a:solidFill>
                <a:latin typeface="+mn-lt"/>
                <a:ea typeface="+mn-ea"/>
                <a:cs typeface="+mn-cs"/>
              </a:defRPr>
            </a:lvl1pPr>
            <a:lvl2pPr marL="0" indent="0" algn="l" defTabSz="914400" rtl="0" eaLnBrk="1" latinLnBrk="0" hangingPunct="1">
              <a:spcBef>
                <a:spcPts val="0"/>
              </a:spcBef>
              <a:buFont typeface="Arial" panose="020B0604020202020204" pitchFamily="34" charset="0"/>
              <a:buNone/>
              <a:defRPr sz="1600" kern="1200">
                <a:solidFill>
                  <a:schemeClr val="tx1"/>
                </a:solidFill>
                <a:latin typeface="+mn-lt"/>
                <a:ea typeface="+mn-ea"/>
                <a:cs typeface="+mn-cs"/>
              </a:defRPr>
            </a:lvl2pPr>
            <a:lvl3pPr marL="514350" indent="-171450" algn="l" defTabSz="914400" rtl="0" eaLnBrk="1" latinLnBrk="0" hangingPunct="1">
              <a:spcBef>
                <a:spcPts val="200"/>
              </a:spcBef>
              <a:buSzPct val="80000"/>
              <a:buFont typeface="Arial" panose="020B0604020202020204" pitchFamily="34" charset="0"/>
              <a:buChar char="–"/>
              <a:defRPr sz="1600" kern="1200">
                <a:solidFill>
                  <a:schemeClr val="tx1"/>
                </a:solidFill>
                <a:latin typeface="+mn-lt"/>
                <a:ea typeface="+mn-ea"/>
                <a:cs typeface="+mn-cs"/>
              </a:defRPr>
            </a:lvl3pPr>
            <a:lvl4pPr marL="800100" indent="-171450" algn="l" defTabSz="914400" rtl="0" eaLnBrk="1" latinLnBrk="0" hangingPunct="1">
              <a:spcBef>
                <a:spcPts val="200"/>
              </a:spcBef>
              <a:buSzPct val="80000"/>
              <a:buFont typeface="Arial" panose="020B0604020202020204" pitchFamily="34" charset="0"/>
              <a:buChar char="–"/>
              <a:defRPr sz="1600" kern="1200">
                <a:solidFill>
                  <a:schemeClr val="tx1"/>
                </a:solidFill>
                <a:latin typeface="+mn-lt"/>
                <a:ea typeface="+mn-ea"/>
                <a:cs typeface="+mn-cs"/>
              </a:defRPr>
            </a:lvl4pPr>
            <a:lvl5pPr marL="1090613" indent="-171450" algn="l" defTabSz="914400" rtl="0" eaLnBrk="1" latinLnBrk="0" hangingPunct="1">
              <a:spcBef>
                <a:spcPts val="200"/>
              </a:spcBef>
              <a:buSzPct val="80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defTabSz="914354">
              <a:spcBef>
                <a:spcPts val="267"/>
              </a:spcBef>
              <a:defRPr/>
            </a:pPr>
            <a:r>
              <a:rPr lang="en-US" sz="4000" b="1">
                <a:solidFill>
                  <a:srgbClr val="41C363"/>
                </a:solidFill>
                <a:latin typeface="Arial Narrow"/>
              </a:rPr>
              <a:t>450K</a:t>
            </a:r>
            <a:br>
              <a:rPr lang="en-US" sz="1733">
                <a:solidFill>
                  <a:srgbClr val="000000"/>
                </a:solidFill>
                <a:latin typeface="Arial"/>
              </a:rPr>
            </a:br>
            <a:r>
              <a:rPr lang="en-US" sz="1867">
                <a:solidFill>
                  <a:srgbClr val="000000"/>
                </a:solidFill>
                <a:latin typeface="Arial"/>
              </a:rPr>
              <a:t>Customers in</a:t>
            </a:r>
          </a:p>
          <a:p>
            <a:pPr algn="ctr" defTabSz="914354">
              <a:spcBef>
                <a:spcPts val="267"/>
              </a:spcBef>
              <a:defRPr/>
            </a:pPr>
            <a:r>
              <a:rPr lang="en-US" sz="1867">
                <a:solidFill>
                  <a:srgbClr val="000000"/>
                </a:solidFill>
                <a:latin typeface="Arial"/>
              </a:rPr>
              <a:t>140 countries</a:t>
            </a:r>
            <a:endParaRPr lang="en-US" sz="1867">
              <a:solidFill>
                <a:srgbClr val="000000"/>
              </a:solidFill>
              <a:latin typeface="Arial"/>
              <a:cs typeface="Arial"/>
            </a:endParaRPr>
          </a:p>
          <a:p>
            <a:pPr algn="ctr" defTabSz="914354">
              <a:spcBef>
                <a:spcPts val="267"/>
              </a:spcBef>
              <a:defRPr/>
            </a:pPr>
            <a:endParaRPr lang="en-US" sz="1733">
              <a:solidFill>
                <a:srgbClr val="000000"/>
              </a:solidFill>
              <a:latin typeface="Arial"/>
            </a:endParaRPr>
          </a:p>
          <a:p>
            <a:pPr algn="ctr" defTabSz="914354">
              <a:spcBef>
                <a:spcPts val="267"/>
              </a:spcBef>
              <a:defRPr/>
            </a:pPr>
            <a:endParaRPr lang="en-US" sz="1733">
              <a:solidFill>
                <a:srgbClr val="25A747"/>
              </a:solidFill>
              <a:latin typeface="Arial"/>
            </a:endParaRPr>
          </a:p>
        </p:txBody>
      </p:sp>
      <p:sp>
        <p:nvSpPr>
          <p:cNvPr id="38" name="Content Placeholder 2"/>
          <p:cNvSpPr txBox="1">
            <a:spLocks/>
          </p:cNvSpPr>
          <p:nvPr/>
        </p:nvSpPr>
        <p:spPr>
          <a:xfrm>
            <a:off x="6954117" y="4445162"/>
            <a:ext cx="2483433" cy="1234044"/>
          </a:xfrm>
          <a:prstGeom prst="rect">
            <a:avLst/>
          </a:prstGeom>
          <a:noFill/>
        </p:spPr>
        <p:txBody>
          <a:bodyPr vert="horz" lIns="0" tIns="0" rIns="0" bIns="0" rtlCol="0" anchor="t">
            <a:noAutofit/>
          </a:bodyPr>
          <a:lstStyle>
            <a:lvl1pPr marL="0" indent="0" algn="l" defTabSz="914400" rtl="0" eaLnBrk="1" latinLnBrk="0" hangingPunct="1">
              <a:spcBef>
                <a:spcPts val="200"/>
              </a:spcBef>
              <a:buFont typeface="Arial" panose="020B0604020202020204" pitchFamily="34" charset="0"/>
              <a:buNone/>
              <a:defRPr sz="1600" kern="1200">
                <a:solidFill>
                  <a:schemeClr val="accent1"/>
                </a:solidFill>
                <a:latin typeface="+mn-lt"/>
                <a:ea typeface="+mn-ea"/>
                <a:cs typeface="+mn-cs"/>
              </a:defRPr>
            </a:lvl1pPr>
            <a:lvl2pPr marL="0" indent="0" algn="l" defTabSz="914400" rtl="0" eaLnBrk="1" latinLnBrk="0" hangingPunct="1">
              <a:spcBef>
                <a:spcPts val="0"/>
              </a:spcBef>
              <a:buFont typeface="Arial" panose="020B0604020202020204" pitchFamily="34" charset="0"/>
              <a:buNone/>
              <a:defRPr sz="1600" kern="1200">
                <a:solidFill>
                  <a:schemeClr val="tx1"/>
                </a:solidFill>
                <a:latin typeface="+mn-lt"/>
                <a:ea typeface="+mn-ea"/>
                <a:cs typeface="+mn-cs"/>
              </a:defRPr>
            </a:lvl2pPr>
            <a:lvl3pPr marL="514350" indent="-171450" algn="l" defTabSz="914400" rtl="0" eaLnBrk="1" latinLnBrk="0" hangingPunct="1">
              <a:spcBef>
                <a:spcPts val="200"/>
              </a:spcBef>
              <a:buSzPct val="80000"/>
              <a:buFont typeface="Arial" panose="020B0604020202020204" pitchFamily="34" charset="0"/>
              <a:buChar char="–"/>
              <a:defRPr sz="1600" kern="1200">
                <a:solidFill>
                  <a:schemeClr val="tx1"/>
                </a:solidFill>
                <a:latin typeface="+mn-lt"/>
                <a:ea typeface="+mn-ea"/>
                <a:cs typeface="+mn-cs"/>
              </a:defRPr>
            </a:lvl3pPr>
            <a:lvl4pPr marL="800100" indent="-171450" algn="l" defTabSz="914400" rtl="0" eaLnBrk="1" latinLnBrk="0" hangingPunct="1">
              <a:spcBef>
                <a:spcPts val="200"/>
              </a:spcBef>
              <a:buSzPct val="80000"/>
              <a:buFont typeface="Arial" panose="020B0604020202020204" pitchFamily="34" charset="0"/>
              <a:buChar char="–"/>
              <a:defRPr sz="1600" kern="1200">
                <a:solidFill>
                  <a:schemeClr val="tx1"/>
                </a:solidFill>
                <a:latin typeface="+mn-lt"/>
                <a:ea typeface="+mn-ea"/>
                <a:cs typeface="+mn-cs"/>
              </a:defRPr>
            </a:lvl4pPr>
            <a:lvl5pPr marL="1090613" indent="-171450" algn="l" defTabSz="914400" rtl="0" eaLnBrk="1" latinLnBrk="0" hangingPunct="1">
              <a:spcBef>
                <a:spcPts val="200"/>
              </a:spcBef>
              <a:buSzPct val="80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defTabSz="914354">
              <a:spcBef>
                <a:spcPts val="267"/>
              </a:spcBef>
              <a:defRPr/>
            </a:pPr>
            <a:r>
              <a:rPr lang="en-US" sz="4000" b="1">
                <a:solidFill>
                  <a:srgbClr val="41C363"/>
                </a:solidFill>
                <a:latin typeface="Arial Narrow"/>
              </a:rPr>
              <a:t>250+</a:t>
            </a:r>
            <a:br>
              <a:rPr lang="en-US" sz="1733">
                <a:solidFill>
                  <a:srgbClr val="000000"/>
                </a:solidFill>
                <a:latin typeface="Arial"/>
              </a:rPr>
            </a:br>
            <a:r>
              <a:rPr lang="en-US" sz="1867">
                <a:solidFill>
                  <a:srgbClr val="000000"/>
                </a:solidFill>
                <a:latin typeface="Arial"/>
              </a:rPr>
              <a:t>Locations</a:t>
            </a:r>
            <a:br>
              <a:rPr lang="en-US" sz="1867">
                <a:solidFill>
                  <a:srgbClr val="000000"/>
                </a:solidFill>
                <a:latin typeface="Arial"/>
              </a:rPr>
            </a:br>
            <a:r>
              <a:rPr lang="en-US" sz="1867">
                <a:solidFill>
                  <a:srgbClr val="000000"/>
                </a:solidFill>
                <a:latin typeface="Arial"/>
              </a:rPr>
              <a:t>globally</a:t>
            </a:r>
          </a:p>
          <a:p>
            <a:pPr algn="ctr" defTabSz="914354">
              <a:spcBef>
                <a:spcPts val="267"/>
              </a:spcBef>
              <a:defRPr/>
            </a:pPr>
            <a:endParaRPr lang="en-US" sz="1733">
              <a:solidFill>
                <a:srgbClr val="000000"/>
              </a:solidFill>
              <a:latin typeface="Arial"/>
            </a:endParaRPr>
          </a:p>
          <a:p>
            <a:pPr algn="ctr" defTabSz="914354">
              <a:spcBef>
                <a:spcPts val="267"/>
              </a:spcBef>
              <a:defRPr/>
            </a:pPr>
            <a:endParaRPr lang="en-US" sz="1733">
              <a:solidFill>
                <a:srgbClr val="25A747"/>
              </a:solidFill>
              <a:latin typeface="Arial"/>
            </a:endParaRPr>
          </a:p>
        </p:txBody>
      </p:sp>
      <p:sp>
        <p:nvSpPr>
          <p:cNvPr id="39" name="Rectangle 38"/>
          <p:cNvSpPr/>
          <p:nvPr/>
        </p:nvSpPr>
        <p:spPr>
          <a:xfrm>
            <a:off x="9492659" y="2545300"/>
            <a:ext cx="2521279" cy="1313308"/>
          </a:xfrm>
          <a:prstGeom prst="rect">
            <a:avLst/>
          </a:prstGeom>
          <a:noFill/>
        </p:spPr>
        <p:txBody>
          <a:bodyPr wrap="square" lIns="121920" tIns="60960" rIns="121920" bIns="60960" anchor="t">
            <a:spAutoFit/>
          </a:bodyPr>
          <a:lstStyle/>
          <a:p>
            <a:pPr algn="ctr" defTabSz="914354">
              <a:defRPr/>
            </a:pPr>
            <a:r>
              <a:rPr lang="en-US" sz="4000" b="1">
                <a:solidFill>
                  <a:srgbClr val="41C363"/>
                </a:solidFill>
                <a:latin typeface="Arial Narrow"/>
              </a:rPr>
              <a:t>3.3M+</a:t>
            </a:r>
            <a:endParaRPr lang="en-US" sz="4000">
              <a:solidFill>
                <a:srgbClr val="41C363"/>
              </a:solidFill>
              <a:latin typeface="Arial Narrow" panose="020B0606020202030204" pitchFamily="34" charset="0"/>
            </a:endParaRPr>
          </a:p>
          <a:p>
            <a:pPr algn="ctr" defTabSz="914354">
              <a:defRPr/>
            </a:pPr>
            <a:r>
              <a:rPr lang="en-US" sz="1867">
                <a:solidFill>
                  <a:srgbClr val="000000"/>
                </a:solidFill>
                <a:latin typeface="Arial"/>
              </a:rPr>
              <a:t>Engineering community members </a:t>
            </a:r>
          </a:p>
        </p:txBody>
      </p:sp>
      <p:sp>
        <p:nvSpPr>
          <p:cNvPr id="40" name="Rectangle 39"/>
          <p:cNvSpPr/>
          <p:nvPr/>
        </p:nvSpPr>
        <p:spPr>
          <a:xfrm>
            <a:off x="9511374" y="4445162"/>
            <a:ext cx="2489789" cy="995209"/>
          </a:xfrm>
          <a:prstGeom prst="rect">
            <a:avLst/>
          </a:prstGeom>
          <a:noFill/>
        </p:spPr>
        <p:txBody>
          <a:bodyPr wrap="square">
            <a:spAutoFit/>
          </a:bodyPr>
          <a:lstStyle/>
          <a:p>
            <a:pPr algn="ctr" defTabSz="914354">
              <a:defRPr/>
            </a:pPr>
            <a:r>
              <a:rPr lang="en-US" sz="4000" b="1">
                <a:solidFill>
                  <a:srgbClr val="41C363"/>
                </a:solidFill>
                <a:latin typeface="Arial Narrow" panose="020B0606020202030204" pitchFamily="34" charset="0"/>
              </a:rPr>
              <a:t>$22.2B</a:t>
            </a:r>
            <a:br>
              <a:rPr lang="en-US" sz="2133">
                <a:solidFill>
                  <a:srgbClr val="000000"/>
                </a:solidFill>
                <a:latin typeface="Arial"/>
              </a:rPr>
            </a:br>
            <a:r>
              <a:rPr lang="en-US" sz="1867">
                <a:solidFill>
                  <a:srgbClr val="000000"/>
                </a:solidFill>
                <a:latin typeface="Arial"/>
              </a:rPr>
              <a:t>FY25 Revenue</a:t>
            </a:r>
          </a:p>
        </p:txBody>
      </p:sp>
      <p:sp>
        <p:nvSpPr>
          <p:cNvPr id="24" name="Rectangle 23"/>
          <p:cNvSpPr/>
          <p:nvPr/>
        </p:nvSpPr>
        <p:spPr>
          <a:xfrm>
            <a:off x="574780" y="937651"/>
            <a:ext cx="11617221" cy="498983"/>
          </a:xfrm>
          <a:prstGeom prst="rect">
            <a:avLst/>
          </a:prstGeom>
        </p:spPr>
        <p:txBody>
          <a:bodyPr wrap="square">
            <a:spAutoFit/>
          </a:bodyPr>
          <a:lstStyle/>
          <a:p>
            <a:pPr defTabSz="914354">
              <a:lnSpc>
                <a:spcPts val="3467"/>
              </a:lnSpc>
              <a:defRPr/>
            </a:pPr>
            <a:endParaRPr lang="en-US" sz="2400">
              <a:solidFill>
                <a:prstClr val="black"/>
              </a:solidFill>
              <a:latin typeface="Arial"/>
            </a:endParaRPr>
          </a:p>
        </p:txBody>
      </p:sp>
      <p:sp>
        <p:nvSpPr>
          <p:cNvPr id="5" name="Rectangle 4">
            <a:extLst>
              <a:ext uri="{FF2B5EF4-FFF2-40B4-BE49-F238E27FC236}">
                <a16:creationId xmlns:a16="http://schemas.microsoft.com/office/drawing/2014/main" id="{D9E5BEEE-5612-42A8-BC46-698F65C96687}"/>
              </a:ext>
            </a:extLst>
          </p:cNvPr>
          <p:cNvSpPr/>
          <p:nvPr/>
        </p:nvSpPr>
        <p:spPr>
          <a:xfrm>
            <a:off x="4364049" y="4015601"/>
            <a:ext cx="7612704" cy="284484"/>
          </a:xfrm>
          <a:prstGeom prst="rect">
            <a:avLst/>
          </a:prstGeom>
          <a:solidFill>
            <a:schemeClr val="tx1"/>
          </a:solidFill>
        </p:spPr>
        <p:txBody>
          <a:bodyPr wrap="square" rtlCol="0" anchor="ctr" anchorCtr="0">
            <a:noAutofit/>
          </a:bodyPr>
          <a:lstStyle/>
          <a:p>
            <a:pPr algn="ctr" defTabSz="1219170">
              <a:defRPr/>
            </a:pPr>
            <a:endParaRPr lang="en-US" sz="2133" err="1">
              <a:solidFill>
                <a:srgbClr val="FFFFFF"/>
              </a:solidFill>
              <a:latin typeface="Arial"/>
            </a:endParaRPr>
          </a:p>
        </p:txBody>
      </p:sp>
      <p:sp>
        <p:nvSpPr>
          <p:cNvPr id="6" name="Rectangle 5">
            <a:extLst>
              <a:ext uri="{FF2B5EF4-FFF2-40B4-BE49-F238E27FC236}">
                <a16:creationId xmlns:a16="http://schemas.microsoft.com/office/drawing/2014/main" id="{5DB22AB0-A24E-4462-80DF-269D9155CF63}"/>
              </a:ext>
            </a:extLst>
          </p:cNvPr>
          <p:cNvSpPr/>
          <p:nvPr/>
        </p:nvSpPr>
        <p:spPr>
          <a:xfrm>
            <a:off x="6773334" y="2355803"/>
            <a:ext cx="280609" cy="3607728"/>
          </a:xfrm>
          <a:prstGeom prst="rect">
            <a:avLst/>
          </a:prstGeom>
          <a:solidFill>
            <a:schemeClr val="tx1"/>
          </a:solidFill>
        </p:spPr>
        <p:txBody>
          <a:bodyPr wrap="square" rtlCol="0" anchor="ctr" anchorCtr="0">
            <a:noAutofit/>
          </a:bodyPr>
          <a:lstStyle/>
          <a:p>
            <a:pPr algn="ctr" defTabSz="1219170">
              <a:defRPr/>
            </a:pPr>
            <a:endParaRPr lang="en-US" sz="2133" err="1">
              <a:solidFill>
                <a:srgbClr val="FFFFFF"/>
              </a:solidFill>
              <a:latin typeface="Arial"/>
            </a:endParaRPr>
          </a:p>
        </p:txBody>
      </p:sp>
      <p:sp>
        <p:nvSpPr>
          <p:cNvPr id="28" name="Rectangle 27">
            <a:extLst>
              <a:ext uri="{FF2B5EF4-FFF2-40B4-BE49-F238E27FC236}">
                <a16:creationId xmlns:a16="http://schemas.microsoft.com/office/drawing/2014/main" id="{B6C5DF0E-496A-45E9-B4A9-F99E393F9358}"/>
              </a:ext>
            </a:extLst>
          </p:cNvPr>
          <p:cNvSpPr/>
          <p:nvPr/>
        </p:nvSpPr>
        <p:spPr>
          <a:xfrm>
            <a:off x="9259534" y="2355803"/>
            <a:ext cx="280609" cy="3607728"/>
          </a:xfrm>
          <a:prstGeom prst="rect">
            <a:avLst/>
          </a:prstGeom>
          <a:solidFill>
            <a:schemeClr val="tx1"/>
          </a:solidFill>
        </p:spPr>
        <p:txBody>
          <a:bodyPr wrap="square" rtlCol="0" anchor="ctr" anchorCtr="0">
            <a:noAutofit/>
          </a:bodyPr>
          <a:lstStyle/>
          <a:p>
            <a:pPr algn="ctr" defTabSz="1219170">
              <a:defRPr/>
            </a:pPr>
            <a:endParaRPr lang="en-US" sz="2133" err="1">
              <a:solidFill>
                <a:srgbClr val="FFFFFF"/>
              </a:solidFill>
              <a:latin typeface="Arial"/>
            </a:endParaRPr>
          </a:p>
        </p:txBody>
      </p:sp>
      <p:grpSp>
        <p:nvGrpSpPr>
          <p:cNvPr id="3" name="Group 2">
            <a:extLst>
              <a:ext uri="{FF2B5EF4-FFF2-40B4-BE49-F238E27FC236}">
                <a16:creationId xmlns:a16="http://schemas.microsoft.com/office/drawing/2014/main" id="{DEBEACC1-AB90-B480-47F5-251579BF7D29}"/>
              </a:ext>
            </a:extLst>
          </p:cNvPr>
          <p:cNvGrpSpPr/>
          <p:nvPr/>
        </p:nvGrpSpPr>
        <p:grpSpPr>
          <a:xfrm>
            <a:off x="214816" y="2404023"/>
            <a:ext cx="3974968" cy="3607719"/>
            <a:chOff x="214816" y="2404023"/>
            <a:chExt cx="3974968" cy="3607719"/>
          </a:xfrm>
        </p:grpSpPr>
        <p:sp>
          <p:nvSpPr>
            <p:cNvPr id="8" name="Rectangle 7">
              <a:extLst>
                <a:ext uri="{FF2B5EF4-FFF2-40B4-BE49-F238E27FC236}">
                  <a16:creationId xmlns:a16="http://schemas.microsoft.com/office/drawing/2014/main" id="{2ECF800E-208D-43E5-8C9E-2353D6342C57}"/>
                </a:ext>
              </a:extLst>
            </p:cNvPr>
            <p:cNvSpPr/>
            <p:nvPr/>
          </p:nvSpPr>
          <p:spPr>
            <a:xfrm>
              <a:off x="214816" y="2404023"/>
              <a:ext cx="3974968" cy="3607719"/>
            </a:xfrm>
            <a:prstGeom prst="rect">
              <a:avLst/>
            </a:prstGeom>
            <a:solidFill>
              <a:schemeClr val="tx1"/>
            </a:solidFill>
          </p:spPr>
          <p:txBody>
            <a:bodyPr wrap="square" lIns="121920" tIns="60960" rIns="121920" bIns="60960" rtlCol="0" anchor="ctr" anchorCtr="0">
              <a:noAutofit/>
            </a:bodyPr>
            <a:lstStyle/>
            <a:p>
              <a:pPr defTabSz="1219170">
                <a:defRPr/>
              </a:pPr>
              <a:r>
                <a:rPr lang="en-US" sz="2667" b="1">
                  <a:solidFill>
                    <a:srgbClr val="41C363"/>
                  </a:solidFill>
                  <a:latin typeface="Arial"/>
                </a:rPr>
                <a:t>Quick facts</a:t>
              </a:r>
              <a:r>
                <a:rPr lang="en-US" sz="1600" b="1">
                  <a:solidFill>
                    <a:srgbClr val="41C363"/>
                  </a:solidFill>
                  <a:latin typeface="Arial"/>
                </a:rPr>
                <a:t> </a:t>
              </a:r>
            </a:p>
            <a:p>
              <a:pPr defTabSz="1219170">
                <a:defRPr/>
              </a:pPr>
              <a:endParaRPr lang="en-US" sz="1600" b="1">
                <a:solidFill>
                  <a:srgbClr val="FFFFFF"/>
                </a:solidFill>
                <a:latin typeface="Arial"/>
              </a:endParaRPr>
            </a:p>
            <a:p>
              <a:pPr marL="228594" indent="-228594" defTabSz="1219170">
                <a:buFont typeface="Arial" panose="020B0604020202020204" pitchFamily="34" charset="0"/>
                <a:buChar char="•"/>
                <a:defRPr/>
              </a:pPr>
              <a:r>
                <a:rPr lang="en-US" sz="1600">
                  <a:solidFill>
                    <a:srgbClr val="FFFFFF"/>
                  </a:solidFill>
                  <a:latin typeface="Arial"/>
                </a:rPr>
                <a:t>Founded in 1921</a:t>
              </a:r>
            </a:p>
            <a:p>
              <a:pPr marL="228594" indent="-228594" defTabSz="1219170">
                <a:buFont typeface="Arial" panose="020B0604020202020204" pitchFamily="34" charset="0"/>
                <a:buChar char="•"/>
                <a:defRPr/>
              </a:pPr>
              <a:r>
                <a:rPr lang="en-US" sz="1600">
                  <a:solidFill>
                    <a:srgbClr val="FFFFFF"/>
                  </a:solidFill>
                  <a:latin typeface="Arial"/>
                </a:rPr>
                <a:t>Headquartered in Phoenix, Arizona</a:t>
              </a:r>
            </a:p>
            <a:p>
              <a:pPr marL="228594" indent="-228594" defTabSz="1219170">
                <a:buFont typeface="Arial" panose="020B0604020202020204" pitchFamily="34" charset="0"/>
                <a:buChar char="•"/>
                <a:defRPr/>
              </a:pPr>
              <a:r>
                <a:rPr lang="en-US" sz="1600">
                  <a:solidFill>
                    <a:srgbClr val="FFFFFF"/>
                  </a:solidFill>
                  <a:latin typeface="Arial"/>
                </a:rPr>
                <a:t>AVT listed on the NYSE since 1960</a:t>
              </a:r>
            </a:p>
            <a:p>
              <a:pPr marL="228594" indent="-228594" defTabSz="1219170">
                <a:buFont typeface="Arial" panose="020B0604020202020204" pitchFamily="34" charset="0"/>
                <a:buChar char="•"/>
                <a:defRPr/>
              </a:pPr>
              <a:r>
                <a:rPr lang="en-US" sz="1600">
                  <a:solidFill>
                    <a:srgbClr val="FFFFFF"/>
                  </a:solidFill>
                  <a:latin typeface="Arial"/>
                </a:rPr>
                <a:t>AVT listed on NASDAQ since 2018</a:t>
              </a:r>
            </a:p>
            <a:p>
              <a:pPr marL="228594" indent="-228594" defTabSz="1219170">
                <a:buFont typeface="Arial" panose="020B0604020202020204" pitchFamily="34" charset="0"/>
                <a:buChar char="•"/>
                <a:defRPr/>
              </a:pPr>
              <a:r>
                <a:rPr lang="en-US" sz="1600">
                  <a:solidFill>
                    <a:srgbClr val="FFFFFF"/>
                  </a:solidFill>
                  <a:latin typeface="Arial"/>
                </a:rPr>
                <a:t>#181 on FORTUNE 500 (US) in 2025</a:t>
              </a:r>
              <a:endParaRPr lang="en-US" sz="1600">
                <a:solidFill>
                  <a:srgbClr val="FFFFFF"/>
                </a:solidFill>
                <a:latin typeface="Arial"/>
                <a:cs typeface="Arial"/>
              </a:endParaRPr>
            </a:p>
            <a:p>
              <a:pPr marL="228594" indent="-228594" defTabSz="1219170">
                <a:buFont typeface="Arial" panose="020B0604020202020204" pitchFamily="34" charset="0"/>
                <a:buChar char="•"/>
                <a:defRPr/>
              </a:pPr>
              <a:endParaRPr lang="en-US" sz="1600">
                <a:solidFill>
                  <a:srgbClr val="FFFFFF"/>
                </a:solidFill>
                <a:latin typeface="Arial"/>
                <a:cs typeface="Arial"/>
              </a:endParaRPr>
            </a:p>
          </p:txBody>
        </p:sp>
        <p:cxnSp>
          <p:nvCxnSpPr>
            <p:cNvPr id="10" name="Straight Connector 9">
              <a:extLst>
                <a:ext uri="{FF2B5EF4-FFF2-40B4-BE49-F238E27FC236}">
                  <a16:creationId xmlns:a16="http://schemas.microsoft.com/office/drawing/2014/main" id="{9320CA34-401C-487D-B6ED-ABBC92D600FC}"/>
                </a:ext>
              </a:extLst>
            </p:cNvPr>
            <p:cNvCxnSpPr>
              <a:cxnSpLocks/>
            </p:cNvCxnSpPr>
            <p:nvPr/>
          </p:nvCxnSpPr>
          <p:spPr>
            <a:xfrm>
              <a:off x="214817" y="2404024"/>
              <a:ext cx="3974967" cy="0"/>
            </a:xfrm>
            <a:prstGeom prst="line">
              <a:avLst/>
            </a:prstGeom>
            <a:ln w="57150">
              <a:solidFill>
                <a:schemeClr val="accent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58959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5622" y="-54706"/>
            <a:ext cx="7862147" cy="6912708"/>
          </a:xfrm>
          <a:custGeom>
            <a:avLst/>
            <a:gdLst/>
            <a:ahLst/>
            <a:cxnLst/>
            <a:rect l="l" t="t" r="r" b="b"/>
            <a:pathLst>
              <a:path w="5896610" h="5143500">
                <a:moveTo>
                  <a:pt x="0" y="0"/>
                </a:moveTo>
                <a:lnTo>
                  <a:pt x="0" y="5143499"/>
                </a:lnTo>
                <a:lnTo>
                  <a:pt x="5896356" y="5138904"/>
                </a:lnTo>
                <a:lnTo>
                  <a:pt x="4205478" y="4572"/>
                </a:lnTo>
                <a:lnTo>
                  <a:pt x="0" y="0"/>
                </a:lnTo>
                <a:close/>
              </a:path>
            </a:pathLst>
          </a:custGeom>
          <a:solidFill>
            <a:srgbClr val="000000"/>
          </a:solidFill>
        </p:spPr>
        <p:txBody>
          <a:bodyPr wrap="square" lIns="0" tIns="0" rIns="0" bIns="0" rtlCol="0"/>
          <a:lstStyle/>
          <a:p>
            <a:pPr defTabSz="1219080">
              <a:defRPr/>
            </a:pPr>
            <a:endParaRPr lang="en-US" sz="2400">
              <a:solidFill>
                <a:prstClr val="black"/>
              </a:solidFill>
              <a:latin typeface="Calibri"/>
            </a:endParaRPr>
          </a:p>
        </p:txBody>
      </p:sp>
      <p:sp>
        <p:nvSpPr>
          <p:cNvPr id="4" name="object 4"/>
          <p:cNvSpPr txBox="1"/>
          <p:nvPr/>
        </p:nvSpPr>
        <p:spPr>
          <a:xfrm>
            <a:off x="6326819" y="611893"/>
            <a:ext cx="3967191" cy="447986"/>
          </a:xfrm>
          <a:prstGeom prst="rect">
            <a:avLst/>
          </a:prstGeom>
        </p:spPr>
        <p:txBody>
          <a:bodyPr vert="horz" wrap="square" lIns="0" tIns="16933" rIns="0" bIns="0" rtlCol="0">
            <a:spAutoFit/>
          </a:bodyPr>
          <a:lstStyle/>
          <a:p>
            <a:pPr marL="16933" defTabSz="1219080">
              <a:spcBef>
                <a:spcPts val="133"/>
              </a:spcBef>
              <a:defRPr/>
            </a:pPr>
            <a:r>
              <a:rPr lang="en-US" sz="1600" b="1" spc="-7">
                <a:solidFill>
                  <a:srgbClr val="41C363"/>
                </a:solidFill>
                <a:latin typeface="Arial"/>
                <a:cs typeface="Arial"/>
              </a:rPr>
              <a:t>Cloud Migration | </a:t>
            </a:r>
            <a:r>
              <a:rPr lang="en-US" sz="1600" b="1" spc="-7">
                <a:solidFill>
                  <a:srgbClr val="000000"/>
                </a:solidFill>
                <a:latin typeface="Arial"/>
                <a:cs typeface="Arial"/>
              </a:rPr>
              <a:t>MAP SPRINTS</a:t>
            </a:r>
            <a:endParaRPr sz="1600">
              <a:solidFill>
                <a:srgbClr val="000000"/>
              </a:solidFill>
              <a:latin typeface="Arial"/>
              <a:cs typeface="Arial"/>
            </a:endParaRPr>
          </a:p>
          <a:p>
            <a:pPr marL="16933" marR="6773" defTabSz="1219080">
              <a:spcBef>
                <a:spcPts val="7"/>
              </a:spcBef>
              <a:defRPr/>
            </a:pPr>
            <a:r>
              <a:rPr lang="en-US" sz="1200" i="1" spc="-7">
                <a:solidFill>
                  <a:prstClr val="black"/>
                </a:solidFill>
                <a:latin typeface="Arial"/>
                <a:cs typeface="Arial"/>
              </a:rPr>
              <a:t>Migrate data sets and apps to the cloud securely</a:t>
            </a:r>
          </a:p>
        </p:txBody>
      </p:sp>
      <p:sp>
        <p:nvSpPr>
          <p:cNvPr id="17" name="object 17"/>
          <p:cNvSpPr/>
          <p:nvPr/>
        </p:nvSpPr>
        <p:spPr>
          <a:xfrm>
            <a:off x="5774681" y="1411407"/>
            <a:ext cx="670560" cy="670560"/>
          </a:xfrm>
          <a:custGeom>
            <a:avLst/>
            <a:gdLst/>
            <a:ahLst/>
            <a:cxnLst/>
            <a:rect l="l" t="t" r="r" b="b"/>
            <a:pathLst>
              <a:path w="502920" h="502919">
                <a:moveTo>
                  <a:pt x="251460" y="0"/>
                </a:moveTo>
                <a:lnTo>
                  <a:pt x="206243" y="4049"/>
                </a:lnTo>
                <a:lnTo>
                  <a:pt x="163693" y="15725"/>
                </a:lnTo>
                <a:lnTo>
                  <a:pt x="124516" y="34318"/>
                </a:lnTo>
                <a:lnTo>
                  <a:pt x="89422" y="59120"/>
                </a:lnTo>
                <a:lnTo>
                  <a:pt x="59120" y="89422"/>
                </a:lnTo>
                <a:lnTo>
                  <a:pt x="34318" y="124516"/>
                </a:lnTo>
                <a:lnTo>
                  <a:pt x="15725" y="163693"/>
                </a:lnTo>
                <a:lnTo>
                  <a:pt x="4049" y="206243"/>
                </a:lnTo>
                <a:lnTo>
                  <a:pt x="0" y="251460"/>
                </a:lnTo>
                <a:lnTo>
                  <a:pt x="4049" y="296676"/>
                </a:lnTo>
                <a:lnTo>
                  <a:pt x="15725" y="339226"/>
                </a:lnTo>
                <a:lnTo>
                  <a:pt x="34318" y="378403"/>
                </a:lnTo>
                <a:lnTo>
                  <a:pt x="59120" y="413497"/>
                </a:lnTo>
                <a:lnTo>
                  <a:pt x="89422" y="443799"/>
                </a:lnTo>
                <a:lnTo>
                  <a:pt x="124516" y="468601"/>
                </a:lnTo>
                <a:lnTo>
                  <a:pt x="163693" y="487194"/>
                </a:lnTo>
                <a:lnTo>
                  <a:pt x="206243" y="498870"/>
                </a:lnTo>
                <a:lnTo>
                  <a:pt x="251460" y="502920"/>
                </a:lnTo>
                <a:lnTo>
                  <a:pt x="296676" y="498870"/>
                </a:lnTo>
                <a:lnTo>
                  <a:pt x="339226" y="487194"/>
                </a:lnTo>
                <a:lnTo>
                  <a:pt x="378403" y="468601"/>
                </a:lnTo>
                <a:lnTo>
                  <a:pt x="413497" y="443799"/>
                </a:lnTo>
                <a:lnTo>
                  <a:pt x="443799" y="413497"/>
                </a:lnTo>
                <a:lnTo>
                  <a:pt x="468601" y="378403"/>
                </a:lnTo>
                <a:lnTo>
                  <a:pt x="487194" y="339226"/>
                </a:lnTo>
                <a:lnTo>
                  <a:pt x="498870" y="296676"/>
                </a:lnTo>
                <a:lnTo>
                  <a:pt x="502919" y="251460"/>
                </a:lnTo>
                <a:lnTo>
                  <a:pt x="498870" y="206243"/>
                </a:lnTo>
                <a:lnTo>
                  <a:pt x="487194" y="163693"/>
                </a:lnTo>
                <a:lnTo>
                  <a:pt x="468601" y="124516"/>
                </a:lnTo>
                <a:lnTo>
                  <a:pt x="443799" y="89422"/>
                </a:lnTo>
                <a:lnTo>
                  <a:pt x="413497" y="59120"/>
                </a:lnTo>
                <a:lnTo>
                  <a:pt x="378403" y="34318"/>
                </a:lnTo>
                <a:lnTo>
                  <a:pt x="339226" y="15725"/>
                </a:lnTo>
                <a:lnTo>
                  <a:pt x="296676" y="4049"/>
                </a:lnTo>
                <a:lnTo>
                  <a:pt x="251460" y="0"/>
                </a:lnTo>
                <a:close/>
              </a:path>
            </a:pathLst>
          </a:custGeom>
          <a:solidFill>
            <a:srgbClr val="FFFFFF"/>
          </a:solidFill>
          <a:ln>
            <a:solidFill>
              <a:schemeClr val="accent1"/>
            </a:solidFill>
          </a:ln>
        </p:spPr>
        <p:txBody>
          <a:bodyPr wrap="square" lIns="0" tIns="0" rIns="0" bIns="0" rtlCol="0"/>
          <a:lstStyle/>
          <a:p>
            <a:pPr defTabSz="1219080">
              <a:defRPr/>
            </a:pPr>
            <a:endParaRPr sz="2400">
              <a:solidFill>
                <a:prstClr val="black"/>
              </a:solidFill>
              <a:latin typeface="Calibri"/>
            </a:endParaRPr>
          </a:p>
        </p:txBody>
      </p:sp>
      <p:sp>
        <p:nvSpPr>
          <p:cNvPr id="18" name="object 18"/>
          <p:cNvSpPr/>
          <p:nvPr/>
        </p:nvSpPr>
        <p:spPr>
          <a:xfrm>
            <a:off x="5774681" y="1411407"/>
            <a:ext cx="670560" cy="670560"/>
          </a:xfrm>
          <a:custGeom>
            <a:avLst/>
            <a:gdLst/>
            <a:ahLst/>
            <a:cxnLst/>
            <a:rect l="l" t="t" r="r" b="b"/>
            <a:pathLst>
              <a:path w="502920" h="502919">
                <a:moveTo>
                  <a:pt x="0" y="251460"/>
                </a:moveTo>
                <a:lnTo>
                  <a:pt x="4049" y="206243"/>
                </a:lnTo>
                <a:lnTo>
                  <a:pt x="15725" y="163693"/>
                </a:lnTo>
                <a:lnTo>
                  <a:pt x="34318" y="124516"/>
                </a:lnTo>
                <a:lnTo>
                  <a:pt x="59120" y="89422"/>
                </a:lnTo>
                <a:lnTo>
                  <a:pt x="89422" y="59120"/>
                </a:lnTo>
                <a:lnTo>
                  <a:pt x="124516" y="34318"/>
                </a:lnTo>
                <a:lnTo>
                  <a:pt x="163693" y="15725"/>
                </a:lnTo>
                <a:lnTo>
                  <a:pt x="206243" y="4049"/>
                </a:lnTo>
                <a:lnTo>
                  <a:pt x="251460" y="0"/>
                </a:lnTo>
                <a:lnTo>
                  <a:pt x="296676" y="4049"/>
                </a:lnTo>
                <a:lnTo>
                  <a:pt x="339226" y="15725"/>
                </a:lnTo>
                <a:lnTo>
                  <a:pt x="378403" y="34318"/>
                </a:lnTo>
                <a:lnTo>
                  <a:pt x="413497" y="59120"/>
                </a:lnTo>
                <a:lnTo>
                  <a:pt x="443799" y="89422"/>
                </a:lnTo>
                <a:lnTo>
                  <a:pt x="468601" y="124516"/>
                </a:lnTo>
                <a:lnTo>
                  <a:pt x="487194" y="163693"/>
                </a:lnTo>
                <a:lnTo>
                  <a:pt x="498870" y="206243"/>
                </a:lnTo>
                <a:lnTo>
                  <a:pt x="502919" y="251460"/>
                </a:lnTo>
                <a:lnTo>
                  <a:pt x="498870" y="296676"/>
                </a:lnTo>
                <a:lnTo>
                  <a:pt x="487194" y="339226"/>
                </a:lnTo>
                <a:lnTo>
                  <a:pt x="468601" y="378403"/>
                </a:lnTo>
                <a:lnTo>
                  <a:pt x="443799" y="413497"/>
                </a:lnTo>
                <a:lnTo>
                  <a:pt x="413497" y="443799"/>
                </a:lnTo>
                <a:lnTo>
                  <a:pt x="378403" y="468601"/>
                </a:lnTo>
                <a:lnTo>
                  <a:pt x="339226" y="487194"/>
                </a:lnTo>
                <a:lnTo>
                  <a:pt x="296676" y="498870"/>
                </a:lnTo>
                <a:lnTo>
                  <a:pt x="251460" y="502920"/>
                </a:lnTo>
                <a:lnTo>
                  <a:pt x="206243" y="498870"/>
                </a:lnTo>
                <a:lnTo>
                  <a:pt x="163693" y="487194"/>
                </a:lnTo>
                <a:lnTo>
                  <a:pt x="124516" y="468601"/>
                </a:lnTo>
                <a:lnTo>
                  <a:pt x="89422" y="443799"/>
                </a:lnTo>
                <a:lnTo>
                  <a:pt x="59120" y="413497"/>
                </a:lnTo>
                <a:lnTo>
                  <a:pt x="34318" y="378403"/>
                </a:lnTo>
                <a:lnTo>
                  <a:pt x="15725" y="339226"/>
                </a:lnTo>
                <a:lnTo>
                  <a:pt x="4049" y="296676"/>
                </a:lnTo>
                <a:lnTo>
                  <a:pt x="0" y="251460"/>
                </a:lnTo>
                <a:close/>
              </a:path>
            </a:pathLst>
          </a:custGeom>
          <a:ln w="12192">
            <a:solidFill>
              <a:schemeClr val="accent1"/>
            </a:solidFill>
          </a:ln>
        </p:spPr>
        <p:txBody>
          <a:bodyPr wrap="square" lIns="0" tIns="0" rIns="0" bIns="0" rtlCol="0"/>
          <a:lstStyle/>
          <a:p>
            <a:pPr defTabSz="1219080">
              <a:defRPr/>
            </a:pPr>
            <a:endParaRPr sz="2400">
              <a:solidFill>
                <a:prstClr val="black"/>
              </a:solidFill>
              <a:latin typeface="Calibri"/>
            </a:endParaRPr>
          </a:p>
        </p:txBody>
      </p:sp>
      <p:sp>
        <p:nvSpPr>
          <p:cNvPr id="13" name="object 27">
            <a:extLst>
              <a:ext uri="{FF2B5EF4-FFF2-40B4-BE49-F238E27FC236}">
                <a16:creationId xmlns:a16="http://schemas.microsoft.com/office/drawing/2014/main" id="{BDF3BA7C-7870-3EB7-E80B-B1429C995919}"/>
              </a:ext>
            </a:extLst>
          </p:cNvPr>
          <p:cNvSpPr/>
          <p:nvPr/>
        </p:nvSpPr>
        <p:spPr>
          <a:xfrm>
            <a:off x="5784633" y="1416911"/>
            <a:ext cx="670560" cy="670560"/>
          </a:xfrm>
          <a:custGeom>
            <a:avLst/>
            <a:gdLst/>
            <a:ahLst/>
            <a:cxnLst/>
            <a:rect l="l" t="t" r="r" b="b"/>
            <a:pathLst>
              <a:path w="502920" h="502919">
                <a:moveTo>
                  <a:pt x="0" y="251459"/>
                </a:moveTo>
                <a:lnTo>
                  <a:pt x="4049" y="206243"/>
                </a:lnTo>
                <a:lnTo>
                  <a:pt x="15725" y="163693"/>
                </a:lnTo>
                <a:lnTo>
                  <a:pt x="34318" y="124516"/>
                </a:lnTo>
                <a:lnTo>
                  <a:pt x="59120" y="89422"/>
                </a:lnTo>
                <a:lnTo>
                  <a:pt x="89422" y="59120"/>
                </a:lnTo>
                <a:lnTo>
                  <a:pt x="124516" y="34318"/>
                </a:lnTo>
                <a:lnTo>
                  <a:pt x="163693" y="15725"/>
                </a:lnTo>
                <a:lnTo>
                  <a:pt x="206243" y="4049"/>
                </a:lnTo>
                <a:lnTo>
                  <a:pt x="251460" y="0"/>
                </a:lnTo>
                <a:lnTo>
                  <a:pt x="296676" y="4049"/>
                </a:lnTo>
                <a:lnTo>
                  <a:pt x="339226" y="15725"/>
                </a:lnTo>
                <a:lnTo>
                  <a:pt x="378403" y="34318"/>
                </a:lnTo>
                <a:lnTo>
                  <a:pt x="413497" y="59120"/>
                </a:lnTo>
                <a:lnTo>
                  <a:pt x="443799" y="89422"/>
                </a:lnTo>
                <a:lnTo>
                  <a:pt x="468601" y="124516"/>
                </a:lnTo>
                <a:lnTo>
                  <a:pt x="487194" y="163693"/>
                </a:lnTo>
                <a:lnTo>
                  <a:pt x="498870" y="206243"/>
                </a:lnTo>
                <a:lnTo>
                  <a:pt x="502920" y="251459"/>
                </a:lnTo>
                <a:lnTo>
                  <a:pt x="498870" y="296676"/>
                </a:lnTo>
                <a:lnTo>
                  <a:pt x="487194" y="339226"/>
                </a:lnTo>
                <a:lnTo>
                  <a:pt x="468601" y="378403"/>
                </a:lnTo>
                <a:lnTo>
                  <a:pt x="443799" y="413497"/>
                </a:lnTo>
                <a:lnTo>
                  <a:pt x="413497" y="443799"/>
                </a:lnTo>
                <a:lnTo>
                  <a:pt x="378403" y="468601"/>
                </a:lnTo>
                <a:lnTo>
                  <a:pt x="339226" y="487194"/>
                </a:lnTo>
                <a:lnTo>
                  <a:pt x="296676" y="498870"/>
                </a:lnTo>
                <a:lnTo>
                  <a:pt x="251460" y="502919"/>
                </a:lnTo>
                <a:lnTo>
                  <a:pt x="206243" y="498870"/>
                </a:lnTo>
                <a:lnTo>
                  <a:pt x="163693" y="487194"/>
                </a:lnTo>
                <a:lnTo>
                  <a:pt x="124516" y="468601"/>
                </a:lnTo>
                <a:lnTo>
                  <a:pt x="89422" y="443799"/>
                </a:lnTo>
                <a:lnTo>
                  <a:pt x="59120" y="413497"/>
                </a:lnTo>
                <a:lnTo>
                  <a:pt x="34318" y="378403"/>
                </a:lnTo>
                <a:lnTo>
                  <a:pt x="15725" y="339226"/>
                </a:lnTo>
                <a:lnTo>
                  <a:pt x="4049" y="296676"/>
                </a:lnTo>
                <a:lnTo>
                  <a:pt x="0" y="251459"/>
                </a:lnTo>
                <a:close/>
              </a:path>
            </a:pathLst>
          </a:custGeom>
          <a:ln w="44450">
            <a:solidFill>
              <a:schemeClr val="accent1"/>
            </a:solidFill>
          </a:ln>
        </p:spPr>
        <p:txBody>
          <a:bodyPr wrap="square" lIns="0" tIns="0" rIns="0" bIns="0" rtlCol="0"/>
          <a:lstStyle/>
          <a:p>
            <a:pPr defTabSz="1219080">
              <a:defRPr/>
            </a:pPr>
            <a:endParaRPr sz="2400">
              <a:solidFill>
                <a:prstClr val="black"/>
              </a:solidFill>
              <a:latin typeface="Calibri"/>
            </a:endParaRPr>
          </a:p>
        </p:txBody>
      </p:sp>
      <p:sp>
        <p:nvSpPr>
          <p:cNvPr id="14" name="object 14"/>
          <p:cNvSpPr/>
          <p:nvPr/>
        </p:nvSpPr>
        <p:spPr>
          <a:xfrm>
            <a:off x="6072508" y="2283637"/>
            <a:ext cx="670560" cy="670560"/>
          </a:xfrm>
          <a:custGeom>
            <a:avLst/>
            <a:gdLst/>
            <a:ahLst/>
            <a:cxnLst/>
            <a:rect l="l" t="t" r="r" b="b"/>
            <a:pathLst>
              <a:path w="502920" h="502919">
                <a:moveTo>
                  <a:pt x="251460" y="0"/>
                </a:moveTo>
                <a:lnTo>
                  <a:pt x="206243" y="4049"/>
                </a:lnTo>
                <a:lnTo>
                  <a:pt x="163693" y="15725"/>
                </a:lnTo>
                <a:lnTo>
                  <a:pt x="124516" y="34318"/>
                </a:lnTo>
                <a:lnTo>
                  <a:pt x="89422" y="59120"/>
                </a:lnTo>
                <a:lnTo>
                  <a:pt x="59120" y="89422"/>
                </a:lnTo>
                <a:lnTo>
                  <a:pt x="34318" y="124516"/>
                </a:lnTo>
                <a:lnTo>
                  <a:pt x="15725" y="163693"/>
                </a:lnTo>
                <a:lnTo>
                  <a:pt x="4049" y="206243"/>
                </a:lnTo>
                <a:lnTo>
                  <a:pt x="0" y="251459"/>
                </a:lnTo>
                <a:lnTo>
                  <a:pt x="4049" y="296676"/>
                </a:lnTo>
                <a:lnTo>
                  <a:pt x="15725" y="339226"/>
                </a:lnTo>
                <a:lnTo>
                  <a:pt x="34318" y="378403"/>
                </a:lnTo>
                <a:lnTo>
                  <a:pt x="59120" y="413497"/>
                </a:lnTo>
                <a:lnTo>
                  <a:pt x="89422" y="443799"/>
                </a:lnTo>
                <a:lnTo>
                  <a:pt x="124516" y="468601"/>
                </a:lnTo>
                <a:lnTo>
                  <a:pt x="163693" y="487194"/>
                </a:lnTo>
                <a:lnTo>
                  <a:pt x="206243" y="498870"/>
                </a:lnTo>
                <a:lnTo>
                  <a:pt x="251460" y="502919"/>
                </a:lnTo>
                <a:lnTo>
                  <a:pt x="296676" y="498870"/>
                </a:lnTo>
                <a:lnTo>
                  <a:pt x="339226" y="487194"/>
                </a:lnTo>
                <a:lnTo>
                  <a:pt x="378403" y="468601"/>
                </a:lnTo>
                <a:lnTo>
                  <a:pt x="413497" y="443799"/>
                </a:lnTo>
                <a:lnTo>
                  <a:pt x="443799" y="413497"/>
                </a:lnTo>
                <a:lnTo>
                  <a:pt x="468601" y="378403"/>
                </a:lnTo>
                <a:lnTo>
                  <a:pt x="487194" y="339226"/>
                </a:lnTo>
                <a:lnTo>
                  <a:pt x="498870" y="296676"/>
                </a:lnTo>
                <a:lnTo>
                  <a:pt x="502920" y="251459"/>
                </a:lnTo>
                <a:lnTo>
                  <a:pt x="498870" y="206243"/>
                </a:lnTo>
                <a:lnTo>
                  <a:pt x="487194" y="163693"/>
                </a:lnTo>
                <a:lnTo>
                  <a:pt x="468601" y="124516"/>
                </a:lnTo>
                <a:lnTo>
                  <a:pt x="443799" y="89422"/>
                </a:lnTo>
                <a:lnTo>
                  <a:pt x="413497" y="59120"/>
                </a:lnTo>
                <a:lnTo>
                  <a:pt x="378403" y="34318"/>
                </a:lnTo>
                <a:lnTo>
                  <a:pt x="339226" y="15725"/>
                </a:lnTo>
                <a:lnTo>
                  <a:pt x="296676" y="4049"/>
                </a:lnTo>
                <a:lnTo>
                  <a:pt x="251460" y="0"/>
                </a:lnTo>
                <a:close/>
              </a:path>
            </a:pathLst>
          </a:custGeom>
          <a:solidFill>
            <a:srgbClr val="FFFFFF"/>
          </a:solidFill>
        </p:spPr>
        <p:txBody>
          <a:bodyPr wrap="square" lIns="0" tIns="0" rIns="0" bIns="0" rtlCol="0"/>
          <a:lstStyle/>
          <a:p>
            <a:pPr defTabSz="1219080">
              <a:defRPr/>
            </a:pPr>
            <a:endParaRPr sz="2400">
              <a:solidFill>
                <a:prstClr val="black"/>
              </a:solidFill>
              <a:latin typeface="Calibri"/>
            </a:endParaRPr>
          </a:p>
        </p:txBody>
      </p:sp>
      <p:sp>
        <p:nvSpPr>
          <p:cNvPr id="15" name="object 15"/>
          <p:cNvSpPr/>
          <p:nvPr/>
        </p:nvSpPr>
        <p:spPr>
          <a:xfrm>
            <a:off x="6072508" y="2283637"/>
            <a:ext cx="670560" cy="670560"/>
          </a:xfrm>
          <a:custGeom>
            <a:avLst/>
            <a:gdLst/>
            <a:ahLst/>
            <a:cxnLst/>
            <a:rect l="l" t="t" r="r" b="b"/>
            <a:pathLst>
              <a:path w="502920" h="502919">
                <a:moveTo>
                  <a:pt x="0" y="251459"/>
                </a:moveTo>
                <a:lnTo>
                  <a:pt x="4049" y="206243"/>
                </a:lnTo>
                <a:lnTo>
                  <a:pt x="15725" y="163693"/>
                </a:lnTo>
                <a:lnTo>
                  <a:pt x="34318" y="124516"/>
                </a:lnTo>
                <a:lnTo>
                  <a:pt x="59120" y="89422"/>
                </a:lnTo>
                <a:lnTo>
                  <a:pt x="89422" y="59120"/>
                </a:lnTo>
                <a:lnTo>
                  <a:pt x="124516" y="34318"/>
                </a:lnTo>
                <a:lnTo>
                  <a:pt x="163693" y="15725"/>
                </a:lnTo>
                <a:lnTo>
                  <a:pt x="206243" y="4049"/>
                </a:lnTo>
                <a:lnTo>
                  <a:pt x="251460" y="0"/>
                </a:lnTo>
                <a:lnTo>
                  <a:pt x="296676" y="4049"/>
                </a:lnTo>
                <a:lnTo>
                  <a:pt x="339226" y="15725"/>
                </a:lnTo>
                <a:lnTo>
                  <a:pt x="378403" y="34318"/>
                </a:lnTo>
                <a:lnTo>
                  <a:pt x="413497" y="59120"/>
                </a:lnTo>
                <a:lnTo>
                  <a:pt x="443799" y="89422"/>
                </a:lnTo>
                <a:lnTo>
                  <a:pt x="468601" y="124516"/>
                </a:lnTo>
                <a:lnTo>
                  <a:pt x="487194" y="163693"/>
                </a:lnTo>
                <a:lnTo>
                  <a:pt x="498870" y="206243"/>
                </a:lnTo>
                <a:lnTo>
                  <a:pt x="502920" y="251459"/>
                </a:lnTo>
                <a:lnTo>
                  <a:pt x="498870" y="296676"/>
                </a:lnTo>
                <a:lnTo>
                  <a:pt x="487194" y="339226"/>
                </a:lnTo>
                <a:lnTo>
                  <a:pt x="468601" y="378403"/>
                </a:lnTo>
                <a:lnTo>
                  <a:pt x="443799" y="413497"/>
                </a:lnTo>
                <a:lnTo>
                  <a:pt x="413497" y="443799"/>
                </a:lnTo>
                <a:lnTo>
                  <a:pt x="378403" y="468601"/>
                </a:lnTo>
                <a:lnTo>
                  <a:pt x="339226" y="487194"/>
                </a:lnTo>
                <a:lnTo>
                  <a:pt x="296676" y="498870"/>
                </a:lnTo>
                <a:lnTo>
                  <a:pt x="251460" y="502919"/>
                </a:lnTo>
                <a:lnTo>
                  <a:pt x="206243" y="498870"/>
                </a:lnTo>
                <a:lnTo>
                  <a:pt x="163693" y="487194"/>
                </a:lnTo>
                <a:lnTo>
                  <a:pt x="124516" y="468601"/>
                </a:lnTo>
                <a:lnTo>
                  <a:pt x="89422" y="443799"/>
                </a:lnTo>
                <a:lnTo>
                  <a:pt x="59120" y="413497"/>
                </a:lnTo>
                <a:lnTo>
                  <a:pt x="34318" y="378403"/>
                </a:lnTo>
                <a:lnTo>
                  <a:pt x="15725" y="339226"/>
                </a:lnTo>
                <a:lnTo>
                  <a:pt x="4049" y="296676"/>
                </a:lnTo>
                <a:lnTo>
                  <a:pt x="0" y="251459"/>
                </a:lnTo>
                <a:close/>
              </a:path>
            </a:pathLst>
          </a:custGeom>
          <a:ln w="12192">
            <a:solidFill>
              <a:srgbClr val="D2D2D2"/>
            </a:solidFill>
          </a:ln>
        </p:spPr>
        <p:txBody>
          <a:bodyPr wrap="square" lIns="0" tIns="0" rIns="0" bIns="0" rtlCol="0"/>
          <a:lstStyle/>
          <a:p>
            <a:pPr defTabSz="1219080">
              <a:defRPr/>
            </a:pPr>
            <a:endParaRPr sz="2400">
              <a:solidFill>
                <a:prstClr val="black"/>
              </a:solidFill>
              <a:latin typeface="Calibri"/>
            </a:endParaRPr>
          </a:p>
        </p:txBody>
      </p:sp>
      <p:sp>
        <p:nvSpPr>
          <p:cNvPr id="25" name="object 27">
            <a:extLst>
              <a:ext uri="{FF2B5EF4-FFF2-40B4-BE49-F238E27FC236}">
                <a16:creationId xmlns:a16="http://schemas.microsoft.com/office/drawing/2014/main" id="{21381C83-36B2-DFCE-3B6B-904AFAD6880E}"/>
              </a:ext>
            </a:extLst>
          </p:cNvPr>
          <p:cNvSpPr/>
          <p:nvPr/>
        </p:nvSpPr>
        <p:spPr>
          <a:xfrm>
            <a:off x="6065232" y="2274519"/>
            <a:ext cx="670560" cy="670560"/>
          </a:xfrm>
          <a:custGeom>
            <a:avLst/>
            <a:gdLst/>
            <a:ahLst/>
            <a:cxnLst/>
            <a:rect l="l" t="t" r="r" b="b"/>
            <a:pathLst>
              <a:path w="502920" h="502919">
                <a:moveTo>
                  <a:pt x="0" y="251459"/>
                </a:moveTo>
                <a:lnTo>
                  <a:pt x="4049" y="206243"/>
                </a:lnTo>
                <a:lnTo>
                  <a:pt x="15725" y="163693"/>
                </a:lnTo>
                <a:lnTo>
                  <a:pt x="34318" y="124516"/>
                </a:lnTo>
                <a:lnTo>
                  <a:pt x="59120" y="89422"/>
                </a:lnTo>
                <a:lnTo>
                  <a:pt x="89422" y="59120"/>
                </a:lnTo>
                <a:lnTo>
                  <a:pt x="124516" y="34318"/>
                </a:lnTo>
                <a:lnTo>
                  <a:pt x="163693" y="15725"/>
                </a:lnTo>
                <a:lnTo>
                  <a:pt x="206243" y="4049"/>
                </a:lnTo>
                <a:lnTo>
                  <a:pt x="251460" y="0"/>
                </a:lnTo>
                <a:lnTo>
                  <a:pt x="296676" y="4049"/>
                </a:lnTo>
                <a:lnTo>
                  <a:pt x="339226" y="15725"/>
                </a:lnTo>
                <a:lnTo>
                  <a:pt x="378403" y="34318"/>
                </a:lnTo>
                <a:lnTo>
                  <a:pt x="413497" y="59120"/>
                </a:lnTo>
                <a:lnTo>
                  <a:pt x="443799" y="89422"/>
                </a:lnTo>
                <a:lnTo>
                  <a:pt x="468601" y="124516"/>
                </a:lnTo>
                <a:lnTo>
                  <a:pt x="487194" y="163693"/>
                </a:lnTo>
                <a:lnTo>
                  <a:pt x="498870" y="206243"/>
                </a:lnTo>
                <a:lnTo>
                  <a:pt x="502920" y="251459"/>
                </a:lnTo>
                <a:lnTo>
                  <a:pt x="498870" y="296676"/>
                </a:lnTo>
                <a:lnTo>
                  <a:pt x="487194" y="339226"/>
                </a:lnTo>
                <a:lnTo>
                  <a:pt x="468601" y="378403"/>
                </a:lnTo>
                <a:lnTo>
                  <a:pt x="443799" y="413497"/>
                </a:lnTo>
                <a:lnTo>
                  <a:pt x="413497" y="443799"/>
                </a:lnTo>
                <a:lnTo>
                  <a:pt x="378403" y="468601"/>
                </a:lnTo>
                <a:lnTo>
                  <a:pt x="339226" y="487194"/>
                </a:lnTo>
                <a:lnTo>
                  <a:pt x="296676" y="498870"/>
                </a:lnTo>
                <a:lnTo>
                  <a:pt x="251460" y="502919"/>
                </a:lnTo>
                <a:lnTo>
                  <a:pt x="206243" y="498870"/>
                </a:lnTo>
                <a:lnTo>
                  <a:pt x="163693" y="487194"/>
                </a:lnTo>
                <a:lnTo>
                  <a:pt x="124516" y="468601"/>
                </a:lnTo>
                <a:lnTo>
                  <a:pt x="89422" y="443799"/>
                </a:lnTo>
                <a:lnTo>
                  <a:pt x="59120" y="413497"/>
                </a:lnTo>
                <a:lnTo>
                  <a:pt x="34318" y="378403"/>
                </a:lnTo>
                <a:lnTo>
                  <a:pt x="15725" y="339226"/>
                </a:lnTo>
                <a:lnTo>
                  <a:pt x="4049" y="296676"/>
                </a:lnTo>
                <a:lnTo>
                  <a:pt x="0" y="251459"/>
                </a:lnTo>
                <a:close/>
              </a:path>
            </a:pathLst>
          </a:custGeom>
          <a:ln w="44450">
            <a:solidFill>
              <a:schemeClr val="accent1"/>
            </a:solidFill>
          </a:ln>
        </p:spPr>
        <p:txBody>
          <a:bodyPr wrap="square" lIns="0" tIns="0" rIns="0" bIns="0" rtlCol="0"/>
          <a:lstStyle/>
          <a:p>
            <a:pPr defTabSz="1219080">
              <a:defRPr/>
            </a:pPr>
            <a:endParaRPr sz="2400">
              <a:solidFill>
                <a:prstClr val="black"/>
              </a:solidFill>
              <a:latin typeface="Calibri"/>
            </a:endParaRPr>
          </a:p>
        </p:txBody>
      </p:sp>
      <p:sp>
        <p:nvSpPr>
          <p:cNvPr id="23" name="object 23"/>
          <p:cNvSpPr/>
          <p:nvPr/>
        </p:nvSpPr>
        <p:spPr>
          <a:xfrm>
            <a:off x="6935649" y="4894380"/>
            <a:ext cx="670560" cy="670560"/>
          </a:xfrm>
          <a:custGeom>
            <a:avLst/>
            <a:gdLst/>
            <a:ahLst/>
            <a:cxnLst/>
            <a:rect l="l" t="t" r="r" b="b"/>
            <a:pathLst>
              <a:path w="502920" h="502920">
                <a:moveTo>
                  <a:pt x="251460" y="0"/>
                </a:moveTo>
                <a:lnTo>
                  <a:pt x="206243" y="4051"/>
                </a:lnTo>
                <a:lnTo>
                  <a:pt x="163693" y="15732"/>
                </a:lnTo>
                <a:lnTo>
                  <a:pt x="124516" y="34332"/>
                </a:lnTo>
                <a:lnTo>
                  <a:pt x="89422" y="59141"/>
                </a:lnTo>
                <a:lnTo>
                  <a:pt x="59120" y="89448"/>
                </a:lnTo>
                <a:lnTo>
                  <a:pt x="34318" y="124544"/>
                </a:lnTo>
                <a:lnTo>
                  <a:pt x="15725" y="163718"/>
                </a:lnTo>
                <a:lnTo>
                  <a:pt x="4049" y="206260"/>
                </a:lnTo>
                <a:lnTo>
                  <a:pt x="0" y="251459"/>
                </a:lnTo>
                <a:lnTo>
                  <a:pt x="4049" y="296659"/>
                </a:lnTo>
                <a:lnTo>
                  <a:pt x="15725" y="339201"/>
                </a:lnTo>
                <a:lnTo>
                  <a:pt x="34318" y="378375"/>
                </a:lnTo>
                <a:lnTo>
                  <a:pt x="59120" y="413471"/>
                </a:lnTo>
                <a:lnTo>
                  <a:pt x="89422" y="443778"/>
                </a:lnTo>
                <a:lnTo>
                  <a:pt x="124516" y="468587"/>
                </a:lnTo>
                <a:lnTo>
                  <a:pt x="163693" y="487187"/>
                </a:lnTo>
                <a:lnTo>
                  <a:pt x="206243" y="498868"/>
                </a:lnTo>
                <a:lnTo>
                  <a:pt x="251460" y="502920"/>
                </a:lnTo>
                <a:lnTo>
                  <a:pt x="296676" y="498868"/>
                </a:lnTo>
                <a:lnTo>
                  <a:pt x="339226" y="487187"/>
                </a:lnTo>
                <a:lnTo>
                  <a:pt x="378403" y="468587"/>
                </a:lnTo>
                <a:lnTo>
                  <a:pt x="413497" y="443778"/>
                </a:lnTo>
                <a:lnTo>
                  <a:pt x="443799" y="413471"/>
                </a:lnTo>
                <a:lnTo>
                  <a:pt x="468601" y="378375"/>
                </a:lnTo>
                <a:lnTo>
                  <a:pt x="487194" y="339201"/>
                </a:lnTo>
                <a:lnTo>
                  <a:pt x="498870" y="296659"/>
                </a:lnTo>
                <a:lnTo>
                  <a:pt x="502920" y="251459"/>
                </a:lnTo>
                <a:lnTo>
                  <a:pt x="498870" y="206260"/>
                </a:lnTo>
                <a:lnTo>
                  <a:pt x="487194" y="163718"/>
                </a:lnTo>
                <a:lnTo>
                  <a:pt x="468601" y="124544"/>
                </a:lnTo>
                <a:lnTo>
                  <a:pt x="443799" y="89448"/>
                </a:lnTo>
                <a:lnTo>
                  <a:pt x="413497" y="59141"/>
                </a:lnTo>
                <a:lnTo>
                  <a:pt x="378403" y="34332"/>
                </a:lnTo>
                <a:lnTo>
                  <a:pt x="339226" y="15732"/>
                </a:lnTo>
                <a:lnTo>
                  <a:pt x="296676" y="4051"/>
                </a:lnTo>
                <a:lnTo>
                  <a:pt x="251460" y="0"/>
                </a:lnTo>
                <a:close/>
              </a:path>
            </a:pathLst>
          </a:custGeom>
          <a:solidFill>
            <a:srgbClr val="FFFFFF"/>
          </a:solidFill>
        </p:spPr>
        <p:txBody>
          <a:bodyPr wrap="square" lIns="0" tIns="0" rIns="0" bIns="0" rtlCol="0"/>
          <a:lstStyle/>
          <a:p>
            <a:pPr defTabSz="1219080">
              <a:defRPr/>
            </a:pPr>
            <a:endParaRPr sz="2400">
              <a:solidFill>
                <a:prstClr val="black"/>
              </a:solidFill>
              <a:latin typeface="Calibri"/>
            </a:endParaRPr>
          </a:p>
        </p:txBody>
      </p:sp>
      <p:sp>
        <p:nvSpPr>
          <p:cNvPr id="24" name="object 24"/>
          <p:cNvSpPr/>
          <p:nvPr/>
        </p:nvSpPr>
        <p:spPr>
          <a:xfrm>
            <a:off x="6935649" y="4894380"/>
            <a:ext cx="670560" cy="670560"/>
          </a:xfrm>
          <a:custGeom>
            <a:avLst/>
            <a:gdLst/>
            <a:ahLst/>
            <a:cxnLst/>
            <a:rect l="l" t="t" r="r" b="b"/>
            <a:pathLst>
              <a:path w="502920" h="502920">
                <a:moveTo>
                  <a:pt x="0" y="251459"/>
                </a:moveTo>
                <a:lnTo>
                  <a:pt x="4049" y="206260"/>
                </a:lnTo>
                <a:lnTo>
                  <a:pt x="15725" y="163718"/>
                </a:lnTo>
                <a:lnTo>
                  <a:pt x="34318" y="124544"/>
                </a:lnTo>
                <a:lnTo>
                  <a:pt x="59120" y="89448"/>
                </a:lnTo>
                <a:lnTo>
                  <a:pt x="89422" y="59141"/>
                </a:lnTo>
                <a:lnTo>
                  <a:pt x="124516" y="34332"/>
                </a:lnTo>
                <a:lnTo>
                  <a:pt x="163693" y="15732"/>
                </a:lnTo>
                <a:lnTo>
                  <a:pt x="206243" y="4051"/>
                </a:lnTo>
                <a:lnTo>
                  <a:pt x="251460" y="0"/>
                </a:lnTo>
                <a:lnTo>
                  <a:pt x="296676" y="4051"/>
                </a:lnTo>
                <a:lnTo>
                  <a:pt x="339226" y="15732"/>
                </a:lnTo>
                <a:lnTo>
                  <a:pt x="378403" y="34332"/>
                </a:lnTo>
                <a:lnTo>
                  <a:pt x="413497" y="59141"/>
                </a:lnTo>
                <a:lnTo>
                  <a:pt x="443799" y="89448"/>
                </a:lnTo>
                <a:lnTo>
                  <a:pt x="468601" y="124544"/>
                </a:lnTo>
                <a:lnTo>
                  <a:pt x="487194" y="163718"/>
                </a:lnTo>
                <a:lnTo>
                  <a:pt x="498870" y="206260"/>
                </a:lnTo>
                <a:lnTo>
                  <a:pt x="502920" y="251459"/>
                </a:lnTo>
                <a:lnTo>
                  <a:pt x="498870" y="296659"/>
                </a:lnTo>
                <a:lnTo>
                  <a:pt x="487194" y="339201"/>
                </a:lnTo>
                <a:lnTo>
                  <a:pt x="468601" y="378375"/>
                </a:lnTo>
                <a:lnTo>
                  <a:pt x="443799" y="413471"/>
                </a:lnTo>
                <a:lnTo>
                  <a:pt x="413497" y="443778"/>
                </a:lnTo>
                <a:lnTo>
                  <a:pt x="378403" y="468587"/>
                </a:lnTo>
                <a:lnTo>
                  <a:pt x="339226" y="487187"/>
                </a:lnTo>
                <a:lnTo>
                  <a:pt x="296676" y="498868"/>
                </a:lnTo>
                <a:lnTo>
                  <a:pt x="251460" y="502920"/>
                </a:lnTo>
                <a:lnTo>
                  <a:pt x="206243" y="498868"/>
                </a:lnTo>
                <a:lnTo>
                  <a:pt x="163693" y="487187"/>
                </a:lnTo>
                <a:lnTo>
                  <a:pt x="124516" y="468587"/>
                </a:lnTo>
                <a:lnTo>
                  <a:pt x="89422" y="443778"/>
                </a:lnTo>
                <a:lnTo>
                  <a:pt x="59120" y="413471"/>
                </a:lnTo>
                <a:lnTo>
                  <a:pt x="34318" y="378375"/>
                </a:lnTo>
                <a:lnTo>
                  <a:pt x="15725" y="339201"/>
                </a:lnTo>
                <a:lnTo>
                  <a:pt x="4049" y="296659"/>
                </a:lnTo>
                <a:lnTo>
                  <a:pt x="0" y="251459"/>
                </a:lnTo>
                <a:close/>
              </a:path>
            </a:pathLst>
          </a:custGeom>
          <a:ln w="12192">
            <a:solidFill>
              <a:srgbClr val="D2D2D2"/>
            </a:solidFill>
          </a:ln>
        </p:spPr>
        <p:txBody>
          <a:bodyPr wrap="square" lIns="0" tIns="0" rIns="0" bIns="0" rtlCol="0"/>
          <a:lstStyle/>
          <a:p>
            <a:pPr defTabSz="1219080">
              <a:defRPr/>
            </a:pPr>
            <a:endParaRPr sz="2400">
              <a:solidFill>
                <a:prstClr val="black"/>
              </a:solidFill>
              <a:latin typeface="Calibri"/>
            </a:endParaRPr>
          </a:p>
        </p:txBody>
      </p:sp>
      <p:sp>
        <p:nvSpPr>
          <p:cNvPr id="28" name="object 27">
            <a:extLst>
              <a:ext uri="{FF2B5EF4-FFF2-40B4-BE49-F238E27FC236}">
                <a16:creationId xmlns:a16="http://schemas.microsoft.com/office/drawing/2014/main" id="{DCA133AD-7644-10CA-B5AB-7F847956B510}"/>
              </a:ext>
            </a:extLst>
          </p:cNvPr>
          <p:cNvSpPr/>
          <p:nvPr/>
        </p:nvSpPr>
        <p:spPr>
          <a:xfrm>
            <a:off x="6932003" y="4884357"/>
            <a:ext cx="670560" cy="670560"/>
          </a:xfrm>
          <a:custGeom>
            <a:avLst/>
            <a:gdLst/>
            <a:ahLst/>
            <a:cxnLst/>
            <a:rect l="l" t="t" r="r" b="b"/>
            <a:pathLst>
              <a:path w="502920" h="502919">
                <a:moveTo>
                  <a:pt x="0" y="251459"/>
                </a:moveTo>
                <a:lnTo>
                  <a:pt x="4049" y="206243"/>
                </a:lnTo>
                <a:lnTo>
                  <a:pt x="15725" y="163693"/>
                </a:lnTo>
                <a:lnTo>
                  <a:pt x="34318" y="124516"/>
                </a:lnTo>
                <a:lnTo>
                  <a:pt x="59120" y="89422"/>
                </a:lnTo>
                <a:lnTo>
                  <a:pt x="89422" y="59120"/>
                </a:lnTo>
                <a:lnTo>
                  <a:pt x="124516" y="34318"/>
                </a:lnTo>
                <a:lnTo>
                  <a:pt x="163693" y="15725"/>
                </a:lnTo>
                <a:lnTo>
                  <a:pt x="206243" y="4049"/>
                </a:lnTo>
                <a:lnTo>
                  <a:pt x="251460" y="0"/>
                </a:lnTo>
                <a:lnTo>
                  <a:pt x="296676" y="4049"/>
                </a:lnTo>
                <a:lnTo>
                  <a:pt x="339226" y="15725"/>
                </a:lnTo>
                <a:lnTo>
                  <a:pt x="378403" y="34318"/>
                </a:lnTo>
                <a:lnTo>
                  <a:pt x="413497" y="59120"/>
                </a:lnTo>
                <a:lnTo>
                  <a:pt x="443799" y="89422"/>
                </a:lnTo>
                <a:lnTo>
                  <a:pt x="468601" y="124516"/>
                </a:lnTo>
                <a:lnTo>
                  <a:pt x="487194" y="163693"/>
                </a:lnTo>
                <a:lnTo>
                  <a:pt x="498870" y="206243"/>
                </a:lnTo>
                <a:lnTo>
                  <a:pt x="502920" y="251459"/>
                </a:lnTo>
                <a:lnTo>
                  <a:pt x="498870" y="296676"/>
                </a:lnTo>
                <a:lnTo>
                  <a:pt x="487194" y="339226"/>
                </a:lnTo>
                <a:lnTo>
                  <a:pt x="468601" y="378403"/>
                </a:lnTo>
                <a:lnTo>
                  <a:pt x="443799" y="413497"/>
                </a:lnTo>
                <a:lnTo>
                  <a:pt x="413497" y="443799"/>
                </a:lnTo>
                <a:lnTo>
                  <a:pt x="378403" y="468601"/>
                </a:lnTo>
                <a:lnTo>
                  <a:pt x="339226" y="487194"/>
                </a:lnTo>
                <a:lnTo>
                  <a:pt x="296676" y="498870"/>
                </a:lnTo>
                <a:lnTo>
                  <a:pt x="251460" y="502919"/>
                </a:lnTo>
                <a:lnTo>
                  <a:pt x="206243" y="498870"/>
                </a:lnTo>
                <a:lnTo>
                  <a:pt x="163693" y="487194"/>
                </a:lnTo>
                <a:lnTo>
                  <a:pt x="124516" y="468601"/>
                </a:lnTo>
                <a:lnTo>
                  <a:pt x="89422" y="443799"/>
                </a:lnTo>
                <a:lnTo>
                  <a:pt x="59120" y="413497"/>
                </a:lnTo>
                <a:lnTo>
                  <a:pt x="34318" y="378403"/>
                </a:lnTo>
                <a:lnTo>
                  <a:pt x="15725" y="339226"/>
                </a:lnTo>
                <a:lnTo>
                  <a:pt x="4049" y="296676"/>
                </a:lnTo>
                <a:lnTo>
                  <a:pt x="0" y="251459"/>
                </a:lnTo>
                <a:close/>
              </a:path>
            </a:pathLst>
          </a:custGeom>
          <a:ln w="44450">
            <a:solidFill>
              <a:schemeClr val="accent1"/>
            </a:solidFill>
          </a:ln>
        </p:spPr>
        <p:txBody>
          <a:bodyPr wrap="square" lIns="0" tIns="0" rIns="0" bIns="0" rtlCol="0"/>
          <a:lstStyle/>
          <a:p>
            <a:pPr defTabSz="1219080">
              <a:defRPr/>
            </a:pPr>
            <a:endParaRPr sz="2400">
              <a:solidFill>
                <a:prstClr val="black"/>
              </a:solidFill>
              <a:latin typeface="Calibri"/>
            </a:endParaRPr>
          </a:p>
        </p:txBody>
      </p:sp>
      <p:sp>
        <p:nvSpPr>
          <p:cNvPr id="26" name="object 26"/>
          <p:cNvSpPr/>
          <p:nvPr/>
        </p:nvSpPr>
        <p:spPr>
          <a:xfrm>
            <a:off x="5494083" y="523844"/>
            <a:ext cx="670560" cy="670560"/>
          </a:xfrm>
          <a:custGeom>
            <a:avLst/>
            <a:gdLst/>
            <a:ahLst/>
            <a:cxnLst/>
            <a:rect l="l" t="t" r="r" b="b"/>
            <a:pathLst>
              <a:path w="502920" h="502919">
                <a:moveTo>
                  <a:pt x="251460" y="0"/>
                </a:moveTo>
                <a:lnTo>
                  <a:pt x="206243" y="4049"/>
                </a:lnTo>
                <a:lnTo>
                  <a:pt x="163693" y="15725"/>
                </a:lnTo>
                <a:lnTo>
                  <a:pt x="124516" y="34318"/>
                </a:lnTo>
                <a:lnTo>
                  <a:pt x="89422" y="59120"/>
                </a:lnTo>
                <a:lnTo>
                  <a:pt x="59120" y="89422"/>
                </a:lnTo>
                <a:lnTo>
                  <a:pt x="34318" y="124516"/>
                </a:lnTo>
                <a:lnTo>
                  <a:pt x="15725" y="163693"/>
                </a:lnTo>
                <a:lnTo>
                  <a:pt x="4049" y="206243"/>
                </a:lnTo>
                <a:lnTo>
                  <a:pt x="0" y="251459"/>
                </a:lnTo>
                <a:lnTo>
                  <a:pt x="4049" y="296676"/>
                </a:lnTo>
                <a:lnTo>
                  <a:pt x="15725" y="339226"/>
                </a:lnTo>
                <a:lnTo>
                  <a:pt x="34318" y="378403"/>
                </a:lnTo>
                <a:lnTo>
                  <a:pt x="59120" y="413497"/>
                </a:lnTo>
                <a:lnTo>
                  <a:pt x="89422" y="443799"/>
                </a:lnTo>
                <a:lnTo>
                  <a:pt x="124516" y="468601"/>
                </a:lnTo>
                <a:lnTo>
                  <a:pt x="163693" y="487194"/>
                </a:lnTo>
                <a:lnTo>
                  <a:pt x="206243" y="498870"/>
                </a:lnTo>
                <a:lnTo>
                  <a:pt x="251460" y="502919"/>
                </a:lnTo>
                <a:lnTo>
                  <a:pt x="296676" y="498870"/>
                </a:lnTo>
                <a:lnTo>
                  <a:pt x="339226" y="487194"/>
                </a:lnTo>
                <a:lnTo>
                  <a:pt x="378403" y="468601"/>
                </a:lnTo>
                <a:lnTo>
                  <a:pt x="413497" y="443799"/>
                </a:lnTo>
                <a:lnTo>
                  <a:pt x="443799" y="413497"/>
                </a:lnTo>
                <a:lnTo>
                  <a:pt x="468601" y="378403"/>
                </a:lnTo>
                <a:lnTo>
                  <a:pt x="487194" y="339226"/>
                </a:lnTo>
                <a:lnTo>
                  <a:pt x="498870" y="296676"/>
                </a:lnTo>
                <a:lnTo>
                  <a:pt x="502920" y="251459"/>
                </a:lnTo>
                <a:lnTo>
                  <a:pt x="498870" y="206243"/>
                </a:lnTo>
                <a:lnTo>
                  <a:pt x="487194" y="163693"/>
                </a:lnTo>
                <a:lnTo>
                  <a:pt x="468601" y="124516"/>
                </a:lnTo>
                <a:lnTo>
                  <a:pt x="443799" y="89422"/>
                </a:lnTo>
                <a:lnTo>
                  <a:pt x="413497" y="59120"/>
                </a:lnTo>
                <a:lnTo>
                  <a:pt x="378403" y="34318"/>
                </a:lnTo>
                <a:lnTo>
                  <a:pt x="339226" y="15725"/>
                </a:lnTo>
                <a:lnTo>
                  <a:pt x="296676" y="4049"/>
                </a:lnTo>
                <a:lnTo>
                  <a:pt x="251460" y="0"/>
                </a:lnTo>
                <a:close/>
              </a:path>
            </a:pathLst>
          </a:custGeom>
          <a:solidFill>
            <a:srgbClr val="FFFFFF"/>
          </a:solidFill>
        </p:spPr>
        <p:txBody>
          <a:bodyPr wrap="square" lIns="0" tIns="0" rIns="0" bIns="0" rtlCol="0"/>
          <a:lstStyle/>
          <a:p>
            <a:pPr defTabSz="1219080">
              <a:defRPr/>
            </a:pPr>
            <a:endParaRPr sz="2400">
              <a:solidFill>
                <a:prstClr val="black"/>
              </a:solidFill>
              <a:latin typeface="Calibri"/>
            </a:endParaRPr>
          </a:p>
        </p:txBody>
      </p:sp>
      <p:sp>
        <p:nvSpPr>
          <p:cNvPr id="27" name="object 27"/>
          <p:cNvSpPr/>
          <p:nvPr/>
        </p:nvSpPr>
        <p:spPr>
          <a:xfrm>
            <a:off x="5483956" y="520811"/>
            <a:ext cx="670560" cy="670560"/>
          </a:xfrm>
          <a:custGeom>
            <a:avLst/>
            <a:gdLst/>
            <a:ahLst/>
            <a:cxnLst/>
            <a:rect l="l" t="t" r="r" b="b"/>
            <a:pathLst>
              <a:path w="502920" h="502919">
                <a:moveTo>
                  <a:pt x="0" y="251459"/>
                </a:moveTo>
                <a:lnTo>
                  <a:pt x="4049" y="206243"/>
                </a:lnTo>
                <a:lnTo>
                  <a:pt x="15725" y="163693"/>
                </a:lnTo>
                <a:lnTo>
                  <a:pt x="34318" y="124516"/>
                </a:lnTo>
                <a:lnTo>
                  <a:pt x="59120" y="89422"/>
                </a:lnTo>
                <a:lnTo>
                  <a:pt x="89422" y="59120"/>
                </a:lnTo>
                <a:lnTo>
                  <a:pt x="124516" y="34318"/>
                </a:lnTo>
                <a:lnTo>
                  <a:pt x="163693" y="15725"/>
                </a:lnTo>
                <a:lnTo>
                  <a:pt x="206243" y="4049"/>
                </a:lnTo>
                <a:lnTo>
                  <a:pt x="251460" y="0"/>
                </a:lnTo>
                <a:lnTo>
                  <a:pt x="296676" y="4049"/>
                </a:lnTo>
                <a:lnTo>
                  <a:pt x="339226" y="15725"/>
                </a:lnTo>
                <a:lnTo>
                  <a:pt x="378403" y="34318"/>
                </a:lnTo>
                <a:lnTo>
                  <a:pt x="413497" y="59120"/>
                </a:lnTo>
                <a:lnTo>
                  <a:pt x="443799" y="89422"/>
                </a:lnTo>
                <a:lnTo>
                  <a:pt x="468601" y="124516"/>
                </a:lnTo>
                <a:lnTo>
                  <a:pt x="487194" y="163693"/>
                </a:lnTo>
                <a:lnTo>
                  <a:pt x="498870" y="206243"/>
                </a:lnTo>
                <a:lnTo>
                  <a:pt x="502920" y="251459"/>
                </a:lnTo>
                <a:lnTo>
                  <a:pt x="498870" y="296676"/>
                </a:lnTo>
                <a:lnTo>
                  <a:pt x="487194" y="339226"/>
                </a:lnTo>
                <a:lnTo>
                  <a:pt x="468601" y="378403"/>
                </a:lnTo>
                <a:lnTo>
                  <a:pt x="443799" y="413497"/>
                </a:lnTo>
                <a:lnTo>
                  <a:pt x="413497" y="443799"/>
                </a:lnTo>
                <a:lnTo>
                  <a:pt x="378403" y="468601"/>
                </a:lnTo>
                <a:lnTo>
                  <a:pt x="339226" y="487194"/>
                </a:lnTo>
                <a:lnTo>
                  <a:pt x="296676" y="498870"/>
                </a:lnTo>
                <a:lnTo>
                  <a:pt x="251460" y="502919"/>
                </a:lnTo>
                <a:lnTo>
                  <a:pt x="206243" y="498870"/>
                </a:lnTo>
                <a:lnTo>
                  <a:pt x="163693" y="487194"/>
                </a:lnTo>
                <a:lnTo>
                  <a:pt x="124516" y="468601"/>
                </a:lnTo>
                <a:lnTo>
                  <a:pt x="89422" y="443799"/>
                </a:lnTo>
                <a:lnTo>
                  <a:pt x="59120" y="413497"/>
                </a:lnTo>
                <a:lnTo>
                  <a:pt x="34318" y="378403"/>
                </a:lnTo>
                <a:lnTo>
                  <a:pt x="15725" y="339226"/>
                </a:lnTo>
                <a:lnTo>
                  <a:pt x="4049" y="296676"/>
                </a:lnTo>
                <a:lnTo>
                  <a:pt x="0" y="251459"/>
                </a:lnTo>
                <a:close/>
              </a:path>
            </a:pathLst>
          </a:custGeom>
          <a:ln w="12192">
            <a:solidFill>
              <a:srgbClr val="D2D2D2"/>
            </a:solidFill>
          </a:ln>
        </p:spPr>
        <p:txBody>
          <a:bodyPr wrap="square" lIns="0" tIns="0" rIns="0" bIns="0" rtlCol="0"/>
          <a:lstStyle/>
          <a:p>
            <a:pPr defTabSz="1219080">
              <a:defRPr/>
            </a:pPr>
            <a:endParaRPr sz="2400">
              <a:solidFill>
                <a:prstClr val="black"/>
              </a:solidFill>
              <a:latin typeface="Calibri"/>
            </a:endParaRPr>
          </a:p>
        </p:txBody>
      </p:sp>
      <p:sp>
        <p:nvSpPr>
          <p:cNvPr id="30" name="object 27">
            <a:extLst>
              <a:ext uri="{FF2B5EF4-FFF2-40B4-BE49-F238E27FC236}">
                <a16:creationId xmlns:a16="http://schemas.microsoft.com/office/drawing/2014/main" id="{23C3A610-A47A-1449-801E-9B1F109BABF5}"/>
              </a:ext>
            </a:extLst>
          </p:cNvPr>
          <p:cNvSpPr/>
          <p:nvPr/>
        </p:nvSpPr>
        <p:spPr>
          <a:xfrm>
            <a:off x="5482859" y="535632"/>
            <a:ext cx="670560" cy="670560"/>
          </a:xfrm>
          <a:custGeom>
            <a:avLst/>
            <a:gdLst/>
            <a:ahLst/>
            <a:cxnLst/>
            <a:rect l="l" t="t" r="r" b="b"/>
            <a:pathLst>
              <a:path w="502920" h="502919">
                <a:moveTo>
                  <a:pt x="0" y="251459"/>
                </a:moveTo>
                <a:lnTo>
                  <a:pt x="4049" y="206243"/>
                </a:lnTo>
                <a:lnTo>
                  <a:pt x="15725" y="163693"/>
                </a:lnTo>
                <a:lnTo>
                  <a:pt x="34318" y="124516"/>
                </a:lnTo>
                <a:lnTo>
                  <a:pt x="59120" y="89422"/>
                </a:lnTo>
                <a:lnTo>
                  <a:pt x="89422" y="59120"/>
                </a:lnTo>
                <a:lnTo>
                  <a:pt x="124516" y="34318"/>
                </a:lnTo>
                <a:lnTo>
                  <a:pt x="163693" y="15725"/>
                </a:lnTo>
                <a:lnTo>
                  <a:pt x="206243" y="4049"/>
                </a:lnTo>
                <a:lnTo>
                  <a:pt x="251460" y="0"/>
                </a:lnTo>
                <a:lnTo>
                  <a:pt x="296676" y="4049"/>
                </a:lnTo>
                <a:lnTo>
                  <a:pt x="339226" y="15725"/>
                </a:lnTo>
                <a:lnTo>
                  <a:pt x="378403" y="34318"/>
                </a:lnTo>
                <a:lnTo>
                  <a:pt x="413497" y="59120"/>
                </a:lnTo>
                <a:lnTo>
                  <a:pt x="443799" y="89422"/>
                </a:lnTo>
                <a:lnTo>
                  <a:pt x="468601" y="124516"/>
                </a:lnTo>
                <a:lnTo>
                  <a:pt x="487194" y="163693"/>
                </a:lnTo>
                <a:lnTo>
                  <a:pt x="498870" y="206243"/>
                </a:lnTo>
                <a:lnTo>
                  <a:pt x="502920" y="251459"/>
                </a:lnTo>
                <a:lnTo>
                  <a:pt x="498870" y="296676"/>
                </a:lnTo>
                <a:lnTo>
                  <a:pt x="487194" y="339226"/>
                </a:lnTo>
                <a:lnTo>
                  <a:pt x="468601" y="378403"/>
                </a:lnTo>
                <a:lnTo>
                  <a:pt x="443799" y="413497"/>
                </a:lnTo>
                <a:lnTo>
                  <a:pt x="413497" y="443799"/>
                </a:lnTo>
                <a:lnTo>
                  <a:pt x="378403" y="468601"/>
                </a:lnTo>
                <a:lnTo>
                  <a:pt x="339226" y="487194"/>
                </a:lnTo>
                <a:lnTo>
                  <a:pt x="296676" y="498870"/>
                </a:lnTo>
                <a:lnTo>
                  <a:pt x="251460" y="502919"/>
                </a:lnTo>
                <a:lnTo>
                  <a:pt x="206243" y="498870"/>
                </a:lnTo>
                <a:lnTo>
                  <a:pt x="163693" y="487194"/>
                </a:lnTo>
                <a:lnTo>
                  <a:pt x="124516" y="468601"/>
                </a:lnTo>
                <a:lnTo>
                  <a:pt x="89422" y="443799"/>
                </a:lnTo>
                <a:lnTo>
                  <a:pt x="59120" y="413497"/>
                </a:lnTo>
                <a:lnTo>
                  <a:pt x="34318" y="378403"/>
                </a:lnTo>
                <a:lnTo>
                  <a:pt x="15725" y="339226"/>
                </a:lnTo>
                <a:lnTo>
                  <a:pt x="4049" y="296676"/>
                </a:lnTo>
                <a:lnTo>
                  <a:pt x="0" y="251459"/>
                </a:lnTo>
                <a:close/>
              </a:path>
            </a:pathLst>
          </a:custGeom>
          <a:ln w="44450">
            <a:solidFill>
              <a:srgbClr val="00B050"/>
            </a:solidFill>
          </a:ln>
        </p:spPr>
        <p:txBody>
          <a:bodyPr wrap="square" lIns="0" tIns="0" rIns="0" bIns="0" rtlCol="0"/>
          <a:lstStyle/>
          <a:p>
            <a:pPr defTabSz="1219080">
              <a:defRPr/>
            </a:pPr>
            <a:endParaRPr sz="2400">
              <a:solidFill>
                <a:prstClr val="black"/>
              </a:solidFill>
              <a:latin typeface="Calibri"/>
            </a:endParaRPr>
          </a:p>
        </p:txBody>
      </p:sp>
      <p:sp>
        <p:nvSpPr>
          <p:cNvPr id="20" name="object 20"/>
          <p:cNvSpPr/>
          <p:nvPr/>
        </p:nvSpPr>
        <p:spPr>
          <a:xfrm>
            <a:off x="6360815" y="3158120"/>
            <a:ext cx="670560" cy="670560"/>
          </a:xfrm>
          <a:custGeom>
            <a:avLst/>
            <a:gdLst/>
            <a:ahLst/>
            <a:cxnLst/>
            <a:rect l="l" t="t" r="r" b="b"/>
            <a:pathLst>
              <a:path w="502920" h="502919">
                <a:moveTo>
                  <a:pt x="251459" y="0"/>
                </a:moveTo>
                <a:lnTo>
                  <a:pt x="206243" y="4049"/>
                </a:lnTo>
                <a:lnTo>
                  <a:pt x="163693" y="15725"/>
                </a:lnTo>
                <a:lnTo>
                  <a:pt x="124516" y="34318"/>
                </a:lnTo>
                <a:lnTo>
                  <a:pt x="89422" y="59120"/>
                </a:lnTo>
                <a:lnTo>
                  <a:pt x="59120" y="89422"/>
                </a:lnTo>
                <a:lnTo>
                  <a:pt x="34318" y="124516"/>
                </a:lnTo>
                <a:lnTo>
                  <a:pt x="15725" y="163693"/>
                </a:lnTo>
                <a:lnTo>
                  <a:pt x="4049" y="206243"/>
                </a:lnTo>
                <a:lnTo>
                  <a:pt x="0" y="251460"/>
                </a:lnTo>
                <a:lnTo>
                  <a:pt x="4049" y="296676"/>
                </a:lnTo>
                <a:lnTo>
                  <a:pt x="15725" y="339226"/>
                </a:lnTo>
                <a:lnTo>
                  <a:pt x="34318" y="378403"/>
                </a:lnTo>
                <a:lnTo>
                  <a:pt x="59120" y="413497"/>
                </a:lnTo>
                <a:lnTo>
                  <a:pt x="89422" y="443799"/>
                </a:lnTo>
                <a:lnTo>
                  <a:pt x="124516" y="468601"/>
                </a:lnTo>
                <a:lnTo>
                  <a:pt x="163693" y="487194"/>
                </a:lnTo>
                <a:lnTo>
                  <a:pt x="206243" y="498870"/>
                </a:lnTo>
                <a:lnTo>
                  <a:pt x="251459" y="502920"/>
                </a:lnTo>
                <a:lnTo>
                  <a:pt x="296676" y="498870"/>
                </a:lnTo>
                <a:lnTo>
                  <a:pt x="339226" y="487194"/>
                </a:lnTo>
                <a:lnTo>
                  <a:pt x="378403" y="468601"/>
                </a:lnTo>
                <a:lnTo>
                  <a:pt x="413497" y="443799"/>
                </a:lnTo>
                <a:lnTo>
                  <a:pt x="443799" y="413497"/>
                </a:lnTo>
                <a:lnTo>
                  <a:pt x="468601" y="378403"/>
                </a:lnTo>
                <a:lnTo>
                  <a:pt x="487194" y="339226"/>
                </a:lnTo>
                <a:lnTo>
                  <a:pt x="498870" y="296676"/>
                </a:lnTo>
                <a:lnTo>
                  <a:pt x="502919" y="251460"/>
                </a:lnTo>
                <a:lnTo>
                  <a:pt x="498870" y="206243"/>
                </a:lnTo>
                <a:lnTo>
                  <a:pt x="487194" y="163693"/>
                </a:lnTo>
                <a:lnTo>
                  <a:pt x="468601" y="124516"/>
                </a:lnTo>
                <a:lnTo>
                  <a:pt x="443799" y="89422"/>
                </a:lnTo>
                <a:lnTo>
                  <a:pt x="413497" y="59120"/>
                </a:lnTo>
                <a:lnTo>
                  <a:pt x="378403" y="34318"/>
                </a:lnTo>
                <a:lnTo>
                  <a:pt x="339226" y="15725"/>
                </a:lnTo>
                <a:lnTo>
                  <a:pt x="296676" y="4049"/>
                </a:lnTo>
                <a:lnTo>
                  <a:pt x="251459" y="0"/>
                </a:lnTo>
                <a:close/>
              </a:path>
            </a:pathLst>
          </a:custGeom>
          <a:solidFill>
            <a:srgbClr val="FFFFFF"/>
          </a:solidFill>
        </p:spPr>
        <p:txBody>
          <a:bodyPr wrap="square" lIns="0" tIns="0" rIns="0" bIns="0" rtlCol="0"/>
          <a:lstStyle/>
          <a:p>
            <a:pPr defTabSz="1219080">
              <a:defRPr/>
            </a:pPr>
            <a:endParaRPr sz="2400">
              <a:solidFill>
                <a:prstClr val="black"/>
              </a:solidFill>
              <a:latin typeface="Calibri"/>
            </a:endParaRPr>
          </a:p>
        </p:txBody>
      </p:sp>
      <p:sp>
        <p:nvSpPr>
          <p:cNvPr id="21" name="object 21"/>
          <p:cNvSpPr/>
          <p:nvPr/>
        </p:nvSpPr>
        <p:spPr>
          <a:xfrm>
            <a:off x="6360815" y="3158120"/>
            <a:ext cx="670560" cy="670560"/>
          </a:xfrm>
          <a:custGeom>
            <a:avLst/>
            <a:gdLst/>
            <a:ahLst/>
            <a:cxnLst/>
            <a:rect l="l" t="t" r="r" b="b"/>
            <a:pathLst>
              <a:path w="502920" h="502919">
                <a:moveTo>
                  <a:pt x="0" y="251460"/>
                </a:moveTo>
                <a:lnTo>
                  <a:pt x="4049" y="206243"/>
                </a:lnTo>
                <a:lnTo>
                  <a:pt x="15725" y="163693"/>
                </a:lnTo>
                <a:lnTo>
                  <a:pt x="34318" y="124516"/>
                </a:lnTo>
                <a:lnTo>
                  <a:pt x="59120" y="89422"/>
                </a:lnTo>
                <a:lnTo>
                  <a:pt x="89422" y="59120"/>
                </a:lnTo>
                <a:lnTo>
                  <a:pt x="124516" y="34318"/>
                </a:lnTo>
                <a:lnTo>
                  <a:pt x="163693" y="15725"/>
                </a:lnTo>
                <a:lnTo>
                  <a:pt x="206243" y="4049"/>
                </a:lnTo>
                <a:lnTo>
                  <a:pt x="251459" y="0"/>
                </a:lnTo>
                <a:lnTo>
                  <a:pt x="296676" y="4049"/>
                </a:lnTo>
                <a:lnTo>
                  <a:pt x="339226" y="15725"/>
                </a:lnTo>
                <a:lnTo>
                  <a:pt x="378403" y="34318"/>
                </a:lnTo>
                <a:lnTo>
                  <a:pt x="413497" y="59120"/>
                </a:lnTo>
                <a:lnTo>
                  <a:pt x="443799" y="89422"/>
                </a:lnTo>
                <a:lnTo>
                  <a:pt x="468601" y="124516"/>
                </a:lnTo>
                <a:lnTo>
                  <a:pt x="487194" y="163693"/>
                </a:lnTo>
                <a:lnTo>
                  <a:pt x="498870" y="206243"/>
                </a:lnTo>
                <a:lnTo>
                  <a:pt x="502919" y="251460"/>
                </a:lnTo>
                <a:lnTo>
                  <a:pt x="498870" y="296676"/>
                </a:lnTo>
                <a:lnTo>
                  <a:pt x="487194" y="339226"/>
                </a:lnTo>
                <a:lnTo>
                  <a:pt x="468601" y="378403"/>
                </a:lnTo>
                <a:lnTo>
                  <a:pt x="443799" y="413497"/>
                </a:lnTo>
                <a:lnTo>
                  <a:pt x="413497" y="443799"/>
                </a:lnTo>
                <a:lnTo>
                  <a:pt x="378403" y="468601"/>
                </a:lnTo>
                <a:lnTo>
                  <a:pt x="339226" y="487194"/>
                </a:lnTo>
                <a:lnTo>
                  <a:pt x="296676" y="498870"/>
                </a:lnTo>
                <a:lnTo>
                  <a:pt x="251459" y="502920"/>
                </a:lnTo>
                <a:lnTo>
                  <a:pt x="206243" y="498870"/>
                </a:lnTo>
                <a:lnTo>
                  <a:pt x="163693" y="487194"/>
                </a:lnTo>
                <a:lnTo>
                  <a:pt x="124516" y="468601"/>
                </a:lnTo>
                <a:lnTo>
                  <a:pt x="89422" y="443799"/>
                </a:lnTo>
                <a:lnTo>
                  <a:pt x="59120" y="413497"/>
                </a:lnTo>
                <a:lnTo>
                  <a:pt x="34318" y="378403"/>
                </a:lnTo>
                <a:lnTo>
                  <a:pt x="15725" y="339226"/>
                </a:lnTo>
                <a:lnTo>
                  <a:pt x="4049" y="296676"/>
                </a:lnTo>
                <a:lnTo>
                  <a:pt x="0" y="251460"/>
                </a:lnTo>
                <a:close/>
              </a:path>
            </a:pathLst>
          </a:custGeom>
          <a:ln w="12192">
            <a:solidFill>
              <a:srgbClr val="D2D2D2"/>
            </a:solidFill>
          </a:ln>
        </p:spPr>
        <p:txBody>
          <a:bodyPr wrap="square" lIns="0" tIns="0" rIns="0" bIns="0" rtlCol="0"/>
          <a:lstStyle/>
          <a:p>
            <a:pPr defTabSz="1219080">
              <a:defRPr/>
            </a:pPr>
            <a:endParaRPr sz="2400">
              <a:solidFill>
                <a:prstClr val="black"/>
              </a:solidFill>
              <a:latin typeface="Calibri"/>
            </a:endParaRPr>
          </a:p>
        </p:txBody>
      </p:sp>
      <p:sp>
        <p:nvSpPr>
          <p:cNvPr id="34" name="object 27">
            <a:extLst>
              <a:ext uri="{FF2B5EF4-FFF2-40B4-BE49-F238E27FC236}">
                <a16:creationId xmlns:a16="http://schemas.microsoft.com/office/drawing/2014/main" id="{7AEB90D9-3AA9-73C0-EDFA-AE9FF7F5A95A}"/>
              </a:ext>
            </a:extLst>
          </p:cNvPr>
          <p:cNvSpPr/>
          <p:nvPr/>
        </p:nvSpPr>
        <p:spPr>
          <a:xfrm>
            <a:off x="6353107" y="3141249"/>
            <a:ext cx="670560" cy="670560"/>
          </a:xfrm>
          <a:custGeom>
            <a:avLst/>
            <a:gdLst/>
            <a:ahLst/>
            <a:cxnLst/>
            <a:rect l="l" t="t" r="r" b="b"/>
            <a:pathLst>
              <a:path w="502920" h="502919">
                <a:moveTo>
                  <a:pt x="0" y="251459"/>
                </a:moveTo>
                <a:lnTo>
                  <a:pt x="4049" y="206243"/>
                </a:lnTo>
                <a:lnTo>
                  <a:pt x="15725" y="163693"/>
                </a:lnTo>
                <a:lnTo>
                  <a:pt x="34318" y="124516"/>
                </a:lnTo>
                <a:lnTo>
                  <a:pt x="59120" y="89422"/>
                </a:lnTo>
                <a:lnTo>
                  <a:pt x="89422" y="59120"/>
                </a:lnTo>
                <a:lnTo>
                  <a:pt x="124516" y="34318"/>
                </a:lnTo>
                <a:lnTo>
                  <a:pt x="163693" y="15725"/>
                </a:lnTo>
                <a:lnTo>
                  <a:pt x="206243" y="4049"/>
                </a:lnTo>
                <a:lnTo>
                  <a:pt x="251460" y="0"/>
                </a:lnTo>
                <a:lnTo>
                  <a:pt x="296676" y="4049"/>
                </a:lnTo>
                <a:lnTo>
                  <a:pt x="339226" y="15725"/>
                </a:lnTo>
                <a:lnTo>
                  <a:pt x="378403" y="34318"/>
                </a:lnTo>
                <a:lnTo>
                  <a:pt x="413497" y="59120"/>
                </a:lnTo>
                <a:lnTo>
                  <a:pt x="443799" y="89422"/>
                </a:lnTo>
                <a:lnTo>
                  <a:pt x="468601" y="124516"/>
                </a:lnTo>
                <a:lnTo>
                  <a:pt x="487194" y="163693"/>
                </a:lnTo>
                <a:lnTo>
                  <a:pt x="498870" y="206243"/>
                </a:lnTo>
                <a:lnTo>
                  <a:pt x="502920" y="251459"/>
                </a:lnTo>
                <a:lnTo>
                  <a:pt x="498870" y="296676"/>
                </a:lnTo>
                <a:lnTo>
                  <a:pt x="487194" y="339226"/>
                </a:lnTo>
                <a:lnTo>
                  <a:pt x="468601" y="378403"/>
                </a:lnTo>
                <a:lnTo>
                  <a:pt x="443799" y="413497"/>
                </a:lnTo>
                <a:lnTo>
                  <a:pt x="413497" y="443799"/>
                </a:lnTo>
                <a:lnTo>
                  <a:pt x="378403" y="468601"/>
                </a:lnTo>
                <a:lnTo>
                  <a:pt x="339226" y="487194"/>
                </a:lnTo>
                <a:lnTo>
                  <a:pt x="296676" y="498870"/>
                </a:lnTo>
                <a:lnTo>
                  <a:pt x="251460" y="502919"/>
                </a:lnTo>
                <a:lnTo>
                  <a:pt x="206243" y="498870"/>
                </a:lnTo>
                <a:lnTo>
                  <a:pt x="163693" y="487194"/>
                </a:lnTo>
                <a:lnTo>
                  <a:pt x="124516" y="468601"/>
                </a:lnTo>
                <a:lnTo>
                  <a:pt x="89422" y="443799"/>
                </a:lnTo>
                <a:lnTo>
                  <a:pt x="59120" y="413497"/>
                </a:lnTo>
                <a:lnTo>
                  <a:pt x="34318" y="378403"/>
                </a:lnTo>
                <a:lnTo>
                  <a:pt x="15725" y="339226"/>
                </a:lnTo>
                <a:lnTo>
                  <a:pt x="4049" y="296676"/>
                </a:lnTo>
                <a:lnTo>
                  <a:pt x="0" y="251459"/>
                </a:lnTo>
                <a:close/>
              </a:path>
            </a:pathLst>
          </a:custGeom>
          <a:ln w="44450">
            <a:solidFill>
              <a:srgbClr val="00B050"/>
            </a:solidFill>
          </a:ln>
        </p:spPr>
        <p:txBody>
          <a:bodyPr wrap="square" lIns="0" tIns="0" rIns="0" bIns="0" rtlCol="0"/>
          <a:lstStyle/>
          <a:p>
            <a:pPr defTabSz="1219080">
              <a:defRPr/>
            </a:pPr>
            <a:endParaRPr sz="2400">
              <a:solidFill>
                <a:prstClr val="black"/>
              </a:solidFill>
              <a:latin typeface="Calibri"/>
            </a:endParaRPr>
          </a:p>
        </p:txBody>
      </p:sp>
      <p:sp>
        <p:nvSpPr>
          <p:cNvPr id="11" name="object 11"/>
          <p:cNvSpPr/>
          <p:nvPr/>
        </p:nvSpPr>
        <p:spPr>
          <a:xfrm>
            <a:off x="6641415" y="4026749"/>
            <a:ext cx="670560" cy="670560"/>
          </a:xfrm>
          <a:custGeom>
            <a:avLst/>
            <a:gdLst/>
            <a:ahLst/>
            <a:cxnLst/>
            <a:rect l="l" t="t" r="r" b="b"/>
            <a:pathLst>
              <a:path w="502920" h="502920">
                <a:moveTo>
                  <a:pt x="251460" y="0"/>
                </a:moveTo>
                <a:lnTo>
                  <a:pt x="206243" y="4049"/>
                </a:lnTo>
                <a:lnTo>
                  <a:pt x="163693" y="15725"/>
                </a:lnTo>
                <a:lnTo>
                  <a:pt x="124516" y="34318"/>
                </a:lnTo>
                <a:lnTo>
                  <a:pt x="89422" y="59120"/>
                </a:lnTo>
                <a:lnTo>
                  <a:pt x="59120" y="89422"/>
                </a:lnTo>
                <a:lnTo>
                  <a:pt x="34318" y="124516"/>
                </a:lnTo>
                <a:lnTo>
                  <a:pt x="15725" y="163693"/>
                </a:lnTo>
                <a:lnTo>
                  <a:pt x="4049" y="206243"/>
                </a:lnTo>
                <a:lnTo>
                  <a:pt x="0" y="251460"/>
                </a:lnTo>
                <a:lnTo>
                  <a:pt x="4049" y="296676"/>
                </a:lnTo>
                <a:lnTo>
                  <a:pt x="15725" y="339226"/>
                </a:lnTo>
                <a:lnTo>
                  <a:pt x="34318" y="378403"/>
                </a:lnTo>
                <a:lnTo>
                  <a:pt x="59120" y="413497"/>
                </a:lnTo>
                <a:lnTo>
                  <a:pt x="89422" y="443799"/>
                </a:lnTo>
                <a:lnTo>
                  <a:pt x="124516" y="468601"/>
                </a:lnTo>
                <a:lnTo>
                  <a:pt x="163693" y="487194"/>
                </a:lnTo>
                <a:lnTo>
                  <a:pt x="206243" y="498870"/>
                </a:lnTo>
                <a:lnTo>
                  <a:pt x="251460" y="502920"/>
                </a:lnTo>
                <a:lnTo>
                  <a:pt x="296676" y="498870"/>
                </a:lnTo>
                <a:lnTo>
                  <a:pt x="339226" y="487194"/>
                </a:lnTo>
                <a:lnTo>
                  <a:pt x="378403" y="468601"/>
                </a:lnTo>
                <a:lnTo>
                  <a:pt x="413497" y="443799"/>
                </a:lnTo>
                <a:lnTo>
                  <a:pt x="443799" y="413497"/>
                </a:lnTo>
                <a:lnTo>
                  <a:pt x="468601" y="378403"/>
                </a:lnTo>
                <a:lnTo>
                  <a:pt x="487194" y="339226"/>
                </a:lnTo>
                <a:lnTo>
                  <a:pt x="498870" y="296676"/>
                </a:lnTo>
                <a:lnTo>
                  <a:pt x="502920" y="251460"/>
                </a:lnTo>
                <a:lnTo>
                  <a:pt x="498870" y="206243"/>
                </a:lnTo>
                <a:lnTo>
                  <a:pt x="487194" y="163693"/>
                </a:lnTo>
                <a:lnTo>
                  <a:pt x="468601" y="124516"/>
                </a:lnTo>
                <a:lnTo>
                  <a:pt x="443799" y="89422"/>
                </a:lnTo>
                <a:lnTo>
                  <a:pt x="413497" y="59120"/>
                </a:lnTo>
                <a:lnTo>
                  <a:pt x="378403" y="34318"/>
                </a:lnTo>
                <a:lnTo>
                  <a:pt x="339226" y="15725"/>
                </a:lnTo>
                <a:lnTo>
                  <a:pt x="296676" y="4049"/>
                </a:lnTo>
                <a:lnTo>
                  <a:pt x="251460" y="0"/>
                </a:lnTo>
                <a:close/>
              </a:path>
            </a:pathLst>
          </a:custGeom>
          <a:solidFill>
            <a:srgbClr val="FFFFFF"/>
          </a:solidFill>
        </p:spPr>
        <p:txBody>
          <a:bodyPr wrap="square" lIns="0" tIns="0" rIns="0" bIns="0" rtlCol="0"/>
          <a:lstStyle/>
          <a:p>
            <a:pPr defTabSz="1219080">
              <a:defRPr/>
            </a:pPr>
            <a:endParaRPr sz="2400">
              <a:solidFill>
                <a:prstClr val="black"/>
              </a:solidFill>
              <a:latin typeface="Calibri"/>
            </a:endParaRPr>
          </a:p>
        </p:txBody>
      </p:sp>
      <p:sp>
        <p:nvSpPr>
          <p:cNvPr id="12" name="object 12"/>
          <p:cNvSpPr/>
          <p:nvPr/>
        </p:nvSpPr>
        <p:spPr>
          <a:xfrm>
            <a:off x="6649231" y="4026749"/>
            <a:ext cx="670560" cy="670560"/>
          </a:xfrm>
          <a:custGeom>
            <a:avLst/>
            <a:gdLst/>
            <a:ahLst/>
            <a:cxnLst/>
            <a:rect l="l" t="t" r="r" b="b"/>
            <a:pathLst>
              <a:path w="502920" h="502920">
                <a:moveTo>
                  <a:pt x="0" y="251460"/>
                </a:moveTo>
                <a:lnTo>
                  <a:pt x="4049" y="206243"/>
                </a:lnTo>
                <a:lnTo>
                  <a:pt x="15725" y="163693"/>
                </a:lnTo>
                <a:lnTo>
                  <a:pt x="34318" y="124516"/>
                </a:lnTo>
                <a:lnTo>
                  <a:pt x="59120" y="89422"/>
                </a:lnTo>
                <a:lnTo>
                  <a:pt x="89422" y="59120"/>
                </a:lnTo>
                <a:lnTo>
                  <a:pt x="124516" y="34318"/>
                </a:lnTo>
                <a:lnTo>
                  <a:pt x="163693" y="15725"/>
                </a:lnTo>
                <a:lnTo>
                  <a:pt x="206243" y="4049"/>
                </a:lnTo>
                <a:lnTo>
                  <a:pt x="251460" y="0"/>
                </a:lnTo>
                <a:lnTo>
                  <a:pt x="296676" y="4049"/>
                </a:lnTo>
                <a:lnTo>
                  <a:pt x="339226" y="15725"/>
                </a:lnTo>
                <a:lnTo>
                  <a:pt x="378403" y="34318"/>
                </a:lnTo>
                <a:lnTo>
                  <a:pt x="413497" y="59120"/>
                </a:lnTo>
                <a:lnTo>
                  <a:pt x="443799" y="89422"/>
                </a:lnTo>
                <a:lnTo>
                  <a:pt x="468601" y="124516"/>
                </a:lnTo>
                <a:lnTo>
                  <a:pt x="487194" y="163693"/>
                </a:lnTo>
                <a:lnTo>
                  <a:pt x="498870" y="206243"/>
                </a:lnTo>
                <a:lnTo>
                  <a:pt x="502920" y="251460"/>
                </a:lnTo>
                <a:lnTo>
                  <a:pt x="498870" y="296676"/>
                </a:lnTo>
                <a:lnTo>
                  <a:pt x="487194" y="339226"/>
                </a:lnTo>
                <a:lnTo>
                  <a:pt x="468601" y="378403"/>
                </a:lnTo>
                <a:lnTo>
                  <a:pt x="443799" y="413497"/>
                </a:lnTo>
                <a:lnTo>
                  <a:pt x="413497" y="443799"/>
                </a:lnTo>
                <a:lnTo>
                  <a:pt x="378403" y="468601"/>
                </a:lnTo>
                <a:lnTo>
                  <a:pt x="339226" y="487194"/>
                </a:lnTo>
                <a:lnTo>
                  <a:pt x="296676" y="498870"/>
                </a:lnTo>
                <a:lnTo>
                  <a:pt x="251460" y="502920"/>
                </a:lnTo>
                <a:lnTo>
                  <a:pt x="206243" y="498870"/>
                </a:lnTo>
                <a:lnTo>
                  <a:pt x="163693" y="487194"/>
                </a:lnTo>
                <a:lnTo>
                  <a:pt x="124516" y="468601"/>
                </a:lnTo>
                <a:lnTo>
                  <a:pt x="89422" y="443799"/>
                </a:lnTo>
                <a:lnTo>
                  <a:pt x="59120" y="413497"/>
                </a:lnTo>
                <a:lnTo>
                  <a:pt x="34318" y="378403"/>
                </a:lnTo>
                <a:lnTo>
                  <a:pt x="15725" y="339226"/>
                </a:lnTo>
                <a:lnTo>
                  <a:pt x="4049" y="296676"/>
                </a:lnTo>
                <a:lnTo>
                  <a:pt x="0" y="251460"/>
                </a:lnTo>
                <a:close/>
              </a:path>
            </a:pathLst>
          </a:custGeom>
          <a:ln w="12192">
            <a:solidFill>
              <a:srgbClr val="D2D2D2"/>
            </a:solidFill>
          </a:ln>
        </p:spPr>
        <p:txBody>
          <a:bodyPr wrap="square" lIns="0" tIns="0" rIns="0" bIns="0" rtlCol="0"/>
          <a:lstStyle/>
          <a:p>
            <a:pPr defTabSz="1219080">
              <a:defRPr/>
            </a:pPr>
            <a:endParaRPr sz="2400">
              <a:solidFill>
                <a:prstClr val="black"/>
              </a:solidFill>
              <a:latin typeface="Calibri"/>
            </a:endParaRPr>
          </a:p>
        </p:txBody>
      </p:sp>
      <p:sp>
        <p:nvSpPr>
          <p:cNvPr id="35" name="object 27">
            <a:extLst>
              <a:ext uri="{FF2B5EF4-FFF2-40B4-BE49-F238E27FC236}">
                <a16:creationId xmlns:a16="http://schemas.microsoft.com/office/drawing/2014/main" id="{29ADFB7B-8C56-DA64-7132-E89FA7AD4886}"/>
              </a:ext>
            </a:extLst>
          </p:cNvPr>
          <p:cNvSpPr/>
          <p:nvPr/>
        </p:nvSpPr>
        <p:spPr>
          <a:xfrm>
            <a:off x="6651407" y="4015728"/>
            <a:ext cx="670560" cy="670560"/>
          </a:xfrm>
          <a:custGeom>
            <a:avLst/>
            <a:gdLst/>
            <a:ahLst/>
            <a:cxnLst/>
            <a:rect l="l" t="t" r="r" b="b"/>
            <a:pathLst>
              <a:path w="502920" h="502919">
                <a:moveTo>
                  <a:pt x="0" y="251459"/>
                </a:moveTo>
                <a:lnTo>
                  <a:pt x="4049" y="206243"/>
                </a:lnTo>
                <a:lnTo>
                  <a:pt x="15725" y="163693"/>
                </a:lnTo>
                <a:lnTo>
                  <a:pt x="34318" y="124516"/>
                </a:lnTo>
                <a:lnTo>
                  <a:pt x="59120" y="89422"/>
                </a:lnTo>
                <a:lnTo>
                  <a:pt x="89422" y="59120"/>
                </a:lnTo>
                <a:lnTo>
                  <a:pt x="124516" y="34318"/>
                </a:lnTo>
                <a:lnTo>
                  <a:pt x="163693" y="15725"/>
                </a:lnTo>
                <a:lnTo>
                  <a:pt x="206243" y="4049"/>
                </a:lnTo>
                <a:lnTo>
                  <a:pt x="251460" y="0"/>
                </a:lnTo>
                <a:lnTo>
                  <a:pt x="296676" y="4049"/>
                </a:lnTo>
                <a:lnTo>
                  <a:pt x="339226" y="15725"/>
                </a:lnTo>
                <a:lnTo>
                  <a:pt x="378403" y="34318"/>
                </a:lnTo>
                <a:lnTo>
                  <a:pt x="413497" y="59120"/>
                </a:lnTo>
                <a:lnTo>
                  <a:pt x="443799" y="89422"/>
                </a:lnTo>
                <a:lnTo>
                  <a:pt x="468601" y="124516"/>
                </a:lnTo>
                <a:lnTo>
                  <a:pt x="487194" y="163693"/>
                </a:lnTo>
                <a:lnTo>
                  <a:pt x="498870" y="206243"/>
                </a:lnTo>
                <a:lnTo>
                  <a:pt x="502920" y="251459"/>
                </a:lnTo>
                <a:lnTo>
                  <a:pt x="498870" y="296676"/>
                </a:lnTo>
                <a:lnTo>
                  <a:pt x="487194" y="339226"/>
                </a:lnTo>
                <a:lnTo>
                  <a:pt x="468601" y="378403"/>
                </a:lnTo>
                <a:lnTo>
                  <a:pt x="443799" y="413497"/>
                </a:lnTo>
                <a:lnTo>
                  <a:pt x="413497" y="443799"/>
                </a:lnTo>
                <a:lnTo>
                  <a:pt x="378403" y="468601"/>
                </a:lnTo>
                <a:lnTo>
                  <a:pt x="339226" y="487194"/>
                </a:lnTo>
                <a:lnTo>
                  <a:pt x="296676" y="498870"/>
                </a:lnTo>
                <a:lnTo>
                  <a:pt x="251460" y="502919"/>
                </a:lnTo>
                <a:lnTo>
                  <a:pt x="206243" y="498870"/>
                </a:lnTo>
                <a:lnTo>
                  <a:pt x="163693" y="487194"/>
                </a:lnTo>
                <a:lnTo>
                  <a:pt x="124516" y="468601"/>
                </a:lnTo>
                <a:lnTo>
                  <a:pt x="89422" y="443799"/>
                </a:lnTo>
                <a:lnTo>
                  <a:pt x="59120" y="413497"/>
                </a:lnTo>
                <a:lnTo>
                  <a:pt x="34318" y="378403"/>
                </a:lnTo>
                <a:lnTo>
                  <a:pt x="15725" y="339226"/>
                </a:lnTo>
                <a:lnTo>
                  <a:pt x="4049" y="296676"/>
                </a:lnTo>
                <a:lnTo>
                  <a:pt x="0" y="251459"/>
                </a:lnTo>
                <a:close/>
              </a:path>
            </a:pathLst>
          </a:custGeom>
          <a:ln w="44450">
            <a:solidFill>
              <a:srgbClr val="00B050"/>
            </a:solidFill>
          </a:ln>
        </p:spPr>
        <p:txBody>
          <a:bodyPr wrap="square" lIns="0" tIns="0" rIns="0" bIns="0" rtlCol="0"/>
          <a:lstStyle/>
          <a:p>
            <a:pPr defTabSz="1219080">
              <a:defRPr/>
            </a:pPr>
            <a:endParaRPr sz="2400">
              <a:solidFill>
                <a:prstClr val="black"/>
              </a:solidFill>
              <a:latin typeface="Calibri"/>
            </a:endParaRPr>
          </a:p>
        </p:txBody>
      </p:sp>
      <p:grpSp>
        <p:nvGrpSpPr>
          <p:cNvPr id="82" name="Group 81">
            <a:extLst>
              <a:ext uri="{FF2B5EF4-FFF2-40B4-BE49-F238E27FC236}">
                <a16:creationId xmlns:a16="http://schemas.microsoft.com/office/drawing/2014/main" id="{554D41AE-70D3-EF97-C699-42EF586BB7D3}"/>
              </a:ext>
            </a:extLst>
          </p:cNvPr>
          <p:cNvGrpSpPr/>
          <p:nvPr/>
        </p:nvGrpSpPr>
        <p:grpSpPr>
          <a:xfrm>
            <a:off x="7216249" y="5770527"/>
            <a:ext cx="673927" cy="692796"/>
            <a:chOff x="5463586" y="4313995"/>
            <a:chExt cx="505445" cy="519597"/>
          </a:xfrm>
        </p:grpSpPr>
        <p:sp>
          <p:nvSpPr>
            <p:cNvPr id="8" name="object 8"/>
            <p:cNvSpPr/>
            <p:nvPr/>
          </p:nvSpPr>
          <p:spPr>
            <a:xfrm>
              <a:off x="5466111" y="4325719"/>
              <a:ext cx="502920" cy="502920"/>
            </a:xfrm>
            <a:custGeom>
              <a:avLst/>
              <a:gdLst/>
              <a:ahLst/>
              <a:cxnLst/>
              <a:rect l="l" t="t" r="r" b="b"/>
              <a:pathLst>
                <a:path w="502920" h="502920">
                  <a:moveTo>
                    <a:pt x="251459" y="0"/>
                  </a:moveTo>
                  <a:lnTo>
                    <a:pt x="206243" y="4051"/>
                  </a:lnTo>
                  <a:lnTo>
                    <a:pt x="163693" y="15732"/>
                  </a:lnTo>
                  <a:lnTo>
                    <a:pt x="124516" y="34332"/>
                  </a:lnTo>
                  <a:lnTo>
                    <a:pt x="89422" y="59141"/>
                  </a:lnTo>
                  <a:lnTo>
                    <a:pt x="59120" y="89448"/>
                  </a:lnTo>
                  <a:lnTo>
                    <a:pt x="34318" y="124544"/>
                  </a:lnTo>
                  <a:lnTo>
                    <a:pt x="15725" y="163718"/>
                  </a:lnTo>
                  <a:lnTo>
                    <a:pt x="4049" y="206260"/>
                  </a:lnTo>
                  <a:lnTo>
                    <a:pt x="0" y="251460"/>
                  </a:lnTo>
                  <a:lnTo>
                    <a:pt x="4049" y="296659"/>
                  </a:lnTo>
                  <a:lnTo>
                    <a:pt x="15725" y="339201"/>
                  </a:lnTo>
                  <a:lnTo>
                    <a:pt x="34318" y="378375"/>
                  </a:lnTo>
                  <a:lnTo>
                    <a:pt x="59120" y="413471"/>
                  </a:lnTo>
                  <a:lnTo>
                    <a:pt x="89422" y="443778"/>
                  </a:lnTo>
                  <a:lnTo>
                    <a:pt x="124516" y="468587"/>
                  </a:lnTo>
                  <a:lnTo>
                    <a:pt x="163693" y="487187"/>
                  </a:lnTo>
                  <a:lnTo>
                    <a:pt x="206243" y="498868"/>
                  </a:lnTo>
                  <a:lnTo>
                    <a:pt x="251459" y="502920"/>
                  </a:lnTo>
                  <a:lnTo>
                    <a:pt x="296676" y="498868"/>
                  </a:lnTo>
                  <a:lnTo>
                    <a:pt x="339226" y="487187"/>
                  </a:lnTo>
                  <a:lnTo>
                    <a:pt x="378403" y="468587"/>
                  </a:lnTo>
                  <a:lnTo>
                    <a:pt x="413497" y="443778"/>
                  </a:lnTo>
                  <a:lnTo>
                    <a:pt x="443799" y="413471"/>
                  </a:lnTo>
                  <a:lnTo>
                    <a:pt x="468601" y="378375"/>
                  </a:lnTo>
                  <a:lnTo>
                    <a:pt x="487194" y="339201"/>
                  </a:lnTo>
                  <a:lnTo>
                    <a:pt x="498870" y="296659"/>
                  </a:lnTo>
                  <a:lnTo>
                    <a:pt x="502919" y="251460"/>
                  </a:lnTo>
                  <a:lnTo>
                    <a:pt x="498870" y="206260"/>
                  </a:lnTo>
                  <a:lnTo>
                    <a:pt x="487194" y="163718"/>
                  </a:lnTo>
                  <a:lnTo>
                    <a:pt x="468601" y="124544"/>
                  </a:lnTo>
                  <a:lnTo>
                    <a:pt x="443799" y="89448"/>
                  </a:lnTo>
                  <a:lnTo>
                    <a:pt x="413497" y="59141"/>
                  </a:lnTo>
                  <a:lnTo>
                    <a:pt x="378403" y="34332"/>
                  </a:lnTo>
                  <a:lnTo>
                    <a:pt x="339226" y="15732"/>
                  </a:lnTo>
                  <a:lnTo>
                    <a:pt x="296676" y="4051"/>
                  </a:lnTo>
                  <a:lnTo>
                    <a:pt x="251459" y="0"/>
                  </a:lnTo>
                  <a:close/>
                </a:path>
              </a:pathLst>
            </a:custGeom>
            <a:solidFill>
              <a:srgbClr val="FFFFFF"/>
            </a:solidFill>
          </p:spPr>
          <p:txBody>
            <a:bodyPr wrap="square" lIns="0" tIns="0" rIns="0" bIns="0" rtlCol="0"/>
            <a:lstStyle/>
            <a:p>
              <a:pPr defTabSz="1219080">
                <a:defRPr/>
              </a:pPr>
              <a:endParaRPr sz="2400">
                <a:solidFill>
                  <a:prstClr val="black"/>
                </a:solidFill>
                <a:latin typeface="Calibri"/>
              </a:endParaRPr>
            </a:p>
          </p:txBody>
        </p:sp>
        <p:sp>
          <p:nvSpPr>
            <p:cNvPr id="9" name="object 9"/>
            <p:cNvSpPr/>
            <p:nvPr/>
          </p:nvSpPr>
          <p:spPr>
            <a:xfrm>
              <a:off x="5466111" y="4313995"/>
              <a:ext cx="502920" cy="502920"/>
            </a:xfrm>
            <a:custGeom>
              <a:avLst/>
              <a:gdLst/>
              <a:ahLst/>
              <a:cxnLst/>
              <a:rect l="l" t="t" r="r" b="b"/>
              <a:pathLst>
                <a:path w="502920" h="502920">
                  <a:moveTo>
                    <a:pt x="0" y="251460"/>
                  </a:moveTo>
                  <a:lnTo>
                    <a:pt x="4049" y="206260"/>
                  </a:lnTo>
                  <a:lnTo>
                    <a:pt x="15725" y="163718"/>
                  </a:lnTo>
                  <a:lnTo>
                    <a:pt x="34318" y="124544"/>
                  </a:lnTo>
                  <a:lnTo>
                    <a:pt x="59120" y="89448"/>
                  </a:lnTo>
                  <a:lnTo>
                    <a:pt x="89422" y="59141"/>
                  </a:lnTo>
                  <a:lnTo>
                    <a:pt x="124516" y="34332"/>
                  </a:lnTo>
                  <a:lnTo>
                    <a:pt x="163693" y="15732"/>
                  </a:lnTo>
                  <a:lnTo>
                    <a:pt x="206243" y="4051"/>
                  </a:lnTo>
                  <a:lnTo>
                    <a:pt x="251459" y="0"/>
                  </a:lnTo>
                  <a:lnTo>
                    <a:pt x="296676" y="4051"/>
                  </a:lnTo>
                  <a:lnTo>
                    <a:pt x="339226" y="15732"/>
                  </a:lnTo>
                  <a:lnTo>
                    <a:pt x="378403" y="34332"/>
                  </a:lnTo>
                  <a:lnTo>
                    <a:pt x="413497" y="59141"/>
                  </a:lnTo>
                  <a:lnTo>
                    <a:pt x="443799" y="89448"/>
                  </a:lnTo>
                  <a:lnTo>
                    <a:pt x="468601" y="124544"/>
                  </a:lnTo>
                  <a:lnTo>
                    <a:pt x="487194" y="163718"/>
                  </a:lnTo>
                  <a:lnTo>
                    <a:pt x="498870" y="206260"/>
                  </a:lnTo>
                  <a:lnTo>
                    <a:pt x="502919" y="251460"/>
                  </a:lnTo>
                  <a:lnTo>
                    <a:pt x="498870" y="296659"/>
                  </a:lnTo>
                  <a:lnTo>
                    <a:pt x="487194" y="339201"/>
                  </a:lnTo>
                  <a:lnTo>
                    <a:pt x="468601" y="378375"/>
                  </a:lnTo>
                  <a:lnTo>
                    <a:pt x="443799" y="413471"/>
                  </a:lnTo>
                  <a:lnTo>
                    <a:pt x="413497" y="443778"/>
                  </a:lnTo>
                  <a:lnTo>
                    <a:pt x="378403" y="468587"/>
                  </a:lnTo>
                  <a:lnTo>
                    <a:pt x="339226" y="487187"/>
                  </a:lnTo>
                  <a:lnTo>
                    <a:pt x="296676" y="498868"/>
                  </a:lnTo>
                  <a:lnTo>
                    <a:pt x="251459" y="502920"/>
                  </a:lnTo>
                  <a:lnTo>
                    <a:pt x="206243" y="498868"/>
                  </a:lnTo>
                  <a:lnTo>
                    <a:pt x="163693" y="487187"/>
                  </a:lnTo>
                  <a:lnTo>
                    <a:pt x="124516" y="468587"/>
                  </a:lnTo>
                  <a:lnTo>
                    <a:pt x="89422" y="443778"/>
                  </a:lnTo>
                  <a:lnTo>
                    <a:pt x="59120" y="413471"/>
                  </a:lnTo>
                  <a:lnTo>
                    <a:pt x="34318" y="378375"/>
                  </a:lnTo>
                  <a:lnTo>
                    <a:pt x="15725" y="339201"/>
                  </a:lnTo>
                  <a:lnTo>
                    <a:pt x="4049" y="296659"/>
                  </a:lnTo>
                  <a:lnTo>
                    <a:pt x="0" y="251460"/>
                  </a:lnTo>
                  <a:close/>
                </a:path>
              </a:pathLst>
            </a:custGeom>
            <a:ln w="12192">
              <a:solidFill>
                <a:srgbClr val="D2D2D2"/>
              </a:solidFill>
            </a:ln>
          </p:spPr>
          <p:txBody>
            <a:bodyPr wrap="square" lIns="0" tIns="0" rIns="0" bIns="0" rtlCol="0"/>
            <a:lstStyle/>
            <a:p>
              <a:pPr defTabSz="1219080">
                <a:defRPr/>
              </a:pPr>
              <a:endParaRPr sz="2400">
                <a:solidFill>
                  <a:prstClr val="black"/>
                </a:solidFill>
                <a:latin typeface="Calibri"/>
              </a:endParaRPr>
            </a:p>
          </p:txBody>
        </p:sp>
        <p:pic>
          <p:nvPicPr>
            <p:cNvPr id="33" name="Picture 32" descr="Logo&#10;&#10;Description automatically generated">
              <a:extLst>
                <a:ext uri="{FF2B5EF4-FFF2-40B4-BE49-F238E27FC236}">
                  <a16:creationId xmlns:a16="http://schemas.microsoft.com/office/drawing/2014/main" id="{32FA0D7A-7FED-D674-399E-A5C7FC610D3A}"/>
                </a:ext>
              </a:extLst>
            </p:cNvPr>
            <p:cNvPicPr>
              <a:picLocks noChangeAspect="1"/>
            </p:cNvPicPr>
            <p:nvPr/>
          </p:nvPicPr>
          <p:blipFill>
            <a:blip r:embed="rId3" cstate="screen">
              <a:biLevel thresh="75000"/>
              <a:extLst>
                <a:ext uri="{28A0092B-C50C-407E-A947-70E740481C1C}">
                  <a14:useLocalDpi xmlns:a14="http://schemas.microsoft.com/office/drawing/2010/main" val="0"/>
                </a:ext>
              </a:extLst>
            </a:blip>
            <a:stretch>
              <a:fillRect/>
            </a:stretch>
          </p:blipFill>
          <p:spPr>
            <a:xfrm>
              <a:off x="5548213" y="4399679"/>
              <a:ext cx="340340" cy="340340"/>
            </a:xfrm>
            <a:prstGeom prst="rect">
              <a:avLst/>
            </a:prstGeom>
          </p:spPr>
        </p:pic>
        <p:sp>
          <p:nvSpPr>
            <p:cNvPr id="37" name="object 27">
              <a:extLst>
                <a:ext uri="{FF2B5EF4-FFF2-40B4-BE49-F238E27FC236}">
                  <a16:creationId xmlns:a16="http://schemas.microsoft.com/office/drawing/2014/main" id="{5471AC6F-5A95-C8F3-6F36-6BAB42DC12F1}"/>
                </a:ext>
              </a:extLst>
            </p:cNvPr>
            <p:cNvSpPr/>
            <p:nvPr/>
          </p:nvSpPr>
          <p:spPr>
            <a:xfrm>
              <a:off x="5463586" y="4330672"/>
              <a:ext cx="502920" cy="502920"/>
            </a:xfrm>
            <a:custGeom>
              <a:avLst/>
              <a:gdLst/>
              <a:ahLst/>
              <a:cxnLst/>
              <a:rect l="l" t="t" r="r" b="b"/>
              <a:pathLst>
                <a:path w="502920" h="502919">
                  <a:moveTo>
                    <a:pt x="0" y="251459"/>
                  </a:moveTo>
                  <a:lnTo>
                    <a:pt x="4049" y="206243"/>
                  </a:lnTo>
                  <a:lnTo>
                    <a:pt x="15725" y="163693"/>
                  </a:lnTo>
                  <a:lnTo>
                    <a:pt x="34318" y="124516"/>
                  </a:lnTo>
                  <a:lnTo>
                    <a:pt x="59120" y="89422"/>
                  </a:lnTo>
                  <a:lnTo>
                    <a:pt x="89422" y="59120"/>
                  </a:lnTo>
                  <a:lnTo>
                    <a:pt x="124516" y="34318"/>
                  </a:lnTo>
                  <a:lnTo>
                    <a:pt x="163693" y="15725"/>
                  </a:lnTo>
                  <a:lnTo>
                    <a:pt x="206243" y="4049"/>
                  </a:lnTo>
                  <a:lnTo>
                    <a:pt x="251460" y="0"/>
                  </a:lnTo>
                  <a:lnTo>
                    <a:pt x="296676" y="4049"/>
                  </a:lnTo>
                  <a:lnTo>
                    <a:pt x="339226" y="15725"/>
                  </a:lnTo>
                  <a:lnTo>
                    <a:pt x="378403" y="34318"/>
                  </a:lnTo>
                  <a:lnTo>
                    <a:pt x="413497" y="59120"/>
                  </a:lnTo>
                  <a:lnTo>
                    <a:pt x="443799" y="89422"/>
                  </a:lnTo>
                  <a:lnTo>
                    <a:pt x="468601" y="124516"/>
                  </a:lnTo>
                  <a:lnTo>
                    <a:pt x="487194" y="163693"/>
                  </a:lnTo>
                  <a:lnTo>
                    <a:pt x="498870" y="206243"/>
                  </a:lnTo>
                  <a:lnTo>
                    <a:pt x="502920" y="251459"/>
                  </a:lnTo>
                  <a:lnTo>
                    <a:pt x="498870" y="296676"/>
                  </a:lnTo>
                  <a:lnTo>
                    <a:pt x="487194" y="339226"/>
                  </a:lnTo>
                  <a:lnTo>
                    <a:pt x="468601" y="378403"/>
                  </a:lnTo>
                  <a:lnTo>
                    <a:pt x="443799" y="413497"/>
                  </a:lnTo>
                  <a:lnTo>
                    <a:pt x="413497" y="443799"/>
                  </a:lnTo>
                  <a:lnTo>
                    <a:pt x="378403" y="468601"/>
                  </a:lnTo>
                  <a:lnTo>
                    <a:pt x="339226" y="487194"/>
                  </a:lnTo>
                  <a:lnTo>
                    <a:pt x="296676" y="498870"/>
                  </a:lnTo>
                  <a:lnTo>
                    <a:pt x="251460" y="502919"/>
                  </a:lnTo>
                  <a:lnTo>
                    <a:pt x="206243" y="498870"/>
                  </a:lnTo>
                  <a:lnTo>
                    <a:pt x="163693" y="487194"/>
                  </a:lnTo>
                  <a:lnTo>
                    <a:pt x="124516" y="468601"/>
                  </a:lnTo>
                  <a:lnTo>
                    <a:pt x="89422" y="443799"/>
                  </a:lnTo>
                  <a:lnTo>
                    <a:pt x="59120" y="413497"/>
                  </a:lnTo>
                  <a:lnTo>
                    <a:pt x="34318" y="378403"/>
                  </a:lnTo>
                  <a:lnTo>
                    <a:pt x="15725" y="339226"/>
                  </a:lnTo>
                  <a:lnTo>
                    <a:pt x="4049" y="296676"/>
                  </a:lnTo>
                  <a:lnTo>
                    <a:pt x="0" y="251459"/>
                  </a:lnTo>
                  <a:close/>
                </a:path>
              </a:pathLst>
            </a:custGeom>
            <a:ln w="44450">
              <a:solidFill>
                <a:srgbClr val="00B050"/>
              </a:solidFill>
            </a:ln>
          </p:spPr>
          <p:txBody>
            <a:bodyPr wrap="square" lIns="0" tIns="0" rIns="0" bIns="0" rtlCol="0"/>
            <a:lstStyle/>
            <a:p>
              <a:pPr defTabSz="1219080">
                <a:defRPr/>
              </a:pPr>
              <a:endParaRPr sz="2400">
                <a:solidFill>
                  <a:prstClr val="black"/>
                </a:solidFill>
                <a:latin typeface="Calibri"/>
              </a:endParaRPr>
            </a:p>
          </p:txBody>
        </p:sp>
      </p:grpSp>
      <p:pic>
        <p:nvPicPr>
          <p:cNvPr id="47" name="Picture 46" descr="A picture containing text, clipart&#10;&#10;Description automatically generated">
            <a:extLst>
              <a:ext uri="{FF2B5EF4-FFF2-40B4-BE49-F238E27FC236}">
                <a16:creationId xmlns:a16="http://schemas.microsoft.com/office/drawing/2014/main" id="{A554305F-5902-20E9-5F9D-9362D951B36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26089"/>
          <a:stretch/>
        </p:blipFill>
        <p:spPr>
          <a:xfrm>
            <a:off x="838445" y="1585233"/>
            <a:ext cx="1763363" cy="333683"/>
          </a:xfrm>
          <a:prstGeom prst="rect">
            <a:avLst/>
          </a:prstGeom>
        </p:spPr>
      </p:pic>
      <p:graphicFrame>
        <p:nvGraphicFramePr>
          <p:cNvPr id="48" name="Table 77">
            <a:extLst>
              <a:ext uri="{FF2B5EF4-FFF2-40B4-BE49-F238E27FC236}">
                <a16:creationId xmlns:a16="http://schemas.microsoft.com/office/drawing/2014/main" id="{8A6E3D83-2D51-0576-EC3E-F157B0D06EFD}"/>
              </a:ext>
            </a:extLst>
          </p:cNvPr>
          <p:cNvGraphicFramePr>
            <a:graphicFrameLocks noGrp="1"/>
          </p:cNvGraphicFramePr>
          <p:nvPr/>
        </p:nvGraphicFramePr>
        <p:xfrm>
          <a:off x="780558" y="1892395"/>
          <a:ext cx="1714601" cy="783256"/>
        </p:xfrm>
        <a:graphic>
          <a:graphicData uri="http://schemas.openxmlformats.org/drawingml/2006/table">
            <a:tbl>
              <a:tblPr firstRow="1" bandRow="1">
                <a:tableStyleId>{2D5ABB26-0587-4C30-8999-92F81FD0307C}</a:tableStyleId>
              </a:tblPr>
              <a:tblGrid>
                <a:gridCol w="132265">
                  <a:extLst>
                    <a:ext uri="{9D8B030D-6E8A-4147-A177-3AD203B41FA5}">
                      <a16:colId xmlns:a16="http://schemas.microsoft.com/office/drawing/2014/main" val="1980497598"/>
                    </a:ext>
                  </a:extLst>
                </a:gridCol>
                <a:gridCol w="1504589">
                  <a:extLst>
                    <a:ext uri="{9D8B030D-6E8A-4147-A177-3AD203B41FA5}">
                      <a16:colId xmlns:a16="http://schemas.microsoft.com/office/drawing/2014/main" val="3471390990"/>
                    </a:ext>
                  </a:extLst>
                </a:gridCol>
                <a:gridCol w="77747">
                  <a:extLst>
                    <a:ext uri="{9D8B030D-6E8A-4147-A177-3AD203B41FA5}">
                      <a16:colId xmlns:a16="http://schemas.microsoft.com/office/drawing/2014/main" val="2982148061"/>
                    </a:ext>
                  </a:extLst>
                </a:gridCol>
              </a:tblGrid>
              <a:tr h="128693">
                <a:tc>
                  <a:txBody>
                    <a:bodyPr/>
                    <a:lstStyle/>
                    <a:p>
                      <a:pPr algn="ctr"/>
                      <a:endParaRPr lang="en-US" sz="700">
                        <a:solidFill>
                          <a:schemeClr val="tx1"/>
                        </a:solidFill>
                        <a:latin typeface="Apercu Avnet"/>
                      </a:endParaRPr>
                    </a:p>
                  </a:txBody>
                  <a:tcPr marL="0" marR="0" marT="0" marB="0" anchor="ctr">
                    <a:lnR w="28575" cap="flat" cmpd="sng" algn="ctr">
                      <a:noFill/>
                      <a:prstDash val="solid"/>
                      <a:round/>
                      <a:headEnd type="none" w="med" len="med"/>
                      <a:tailEnd type="none" w="med" len="med"/>
                    </a:lnR>
                    <a:lnB w="38100" cap="flat" cmpd="sng" algn="ctr">
                      <a:solidFill>
                        <a:srgbClr val="00B050"/>
                      </a:solidFill>
                      <a:prstDash val="solid"/>
                      <a:round/>
                      <a:headEnd type="none" w="med" len="med"/>
                      <a:tailEnd type="none" w="med" len="med"/>
                    </a:lnB>
                  </a:tcPr>
                </a:tc>
                <a:tc>
                  <a:txBody>
                    <a:bodyPr/>
                    <a:lstStyle/>
                    <a:p>
                      <a:pPr algn="ctr"/>
                      <a:endParaRPr lang="en-US" sz="400">
                        <a:solidFill>
                          <a:schemeClr val="tx1"/>
                        </a:solidFill>
                        <a:latin typeface="Apercu Avnet"/>
                      </a:endParaRPr>
                    </a:p>
                  </a:txBody>
                  <a:tcPr marL="0" marR="0" marT="0" marB="67733"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38100" cap="flat" cmpd="sng" algn="ctr">
                      <a:solidFill>
                        <a:srgbClr val="00B050"/>
                      </a:solidFill>
                      <a:prstDash val="solid"/>
                      <a:round/>
                      <a:headEnd type="none" w="med" len="med"/>
                      <a:tailEnd type="none" w="med" len="med"/>
                    </a:lnB>
                  </a:tcPr>
                </a:tc>
                <a:tc>
                  <a:txBody>
                    <a:bodyPr/>
                    <a:lstStyle/>
                    <a:p>
                      <a:pPr algn="ctr"/>
                      <a:endParaRPr lang="en-US" sz="700">
                        <a:solidFill>
                          <a:schemeClr val="tx1"/>
                        </a:solidFill>
                        <a:latin typeface="Apercu Avnet"/>
                      </a:endParaRPr>
                    </a:p>
                  </a:txBody>
                  <a:tcPr marL="0" marR="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B w="381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85689812"/>
                  </a:ext>
                </a:extLst>
              </a:tr>
              <a:tr h="379091">
                <a:tc gridSpan="3">
                  <a:txBody>
                    <a:bodyPr/>
                    <a:lstStyle/>
                    <a:p>
                      <a:pPr algn="ctr"/>
                      <a:r>
                        <a:rPr lang="en-US" sz="1200" b="1">
                          <a:solidFill>
                            <a:srgbClr val="00B050"/>
                          </a:solidFill>
                          <a:latin typeface="Apercu Avnet"/>
                        </a:rPr>
                        <a:t>CORE SEMI</a:t>
                      </a:r>
                    </a:p>
                  </a:txBody>
                  <a:tcPr marL="0" marR="0" marT="67733" marB="33867" anchor="b">
                    <a:lnR w="28575" cap="flat" cmpd="sng" algn="ctr">
                      <a:noFill/>
                      <a:prstDash val="solid"/>
                      <a:round/>
                      <a:headEnd type="none" w="med" len="med"/>
                      <a:tailEnd type="none" w="med" len="med"/>
                    </a:lnR>
                    <a:lnT w="38100" cap="flat" cmpd="sng" algn="ctr">
                      <a:solidFill>
                        <a:srgbClr val="00B050"/>
                      </a:solidFill>
                      <a:prstDash val="solid"/>
                      <a:round/>
                      <a:headEnd type="none" w="med" len="med"/>
                      <a:tailEnd type="none" w="med" len="med"/>
                    </a:lnT>
                  </a:tcPr>
                </a:tc>
                <a:tc hMerge="1">
                  <a:txBody>
                    <a:bodyPr/>
                    <a:lstStyle/>
                    <a:p>
                      <a:pPr algn="ctr"/>
                      <a:r>
                        <a:rPr lang="en-US">
                          <a:solidFill>
                            <a:schemeClr val="bg1"/>
                          </a:solidFill>
                          <a:latin typeface="Apercu Avnet"/>
                        </a:rPr>
                        <a:t>Foundational services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accent1"/>
                      </a:solidFill>
                      <a:prstDash val="solid"/>
                      <a:round/>
                      <a:headEnd type="none" w="med" len="med"/>
                      <a:tailEnd type="none" w="med" len="med"/>
                    </a:lnT>
                  </a:tcPr>
                </a:tc>
                <a:tc hMerge="1">
                  <a:txBody>
                    <a:bodyPr/>
                    <a:lstStyle/>
                    <a:p>
                      <a:pPr algn="ctr"/>
                      <a:endParaRPr lang="en-US">
                        <a:solidFill>
                          <a:schemeClr val="bg1"/>
                        </a:solidFill>
                        <a:latin typeface="Apercu Avne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2454120231"/>
                  </a:ext>
                </a:extLst>
              </a:tr>
              <a:tr h="275472">
                <a:tc gridSpan="3">
                  <a:txBody>
                    <a:bodyPr/>
                    <a:lstStyle/>
                    <a:p>
                      <a:pPr algn="ctr"/>
                      <a:endParaRPr lang="en-US" sz="1100" b="0">
                        <a:solidFill>
                          <a:schemeClr val="bg1"/>
                        </a:solidFill>
                        <a:latin typeface="Apercu Avnet"/>
                      </a:endParaRPr>
                    </a:p>
                  </a:txBody>
                  <a:tcPr marL="0" marR="0" marT="33867" marB="33867">
                    <a:lnR w="28575" cap="flat" cmpd="sng" algn="ctr">
                      <a:noFill/>
                      <a:prstDash val="solid"/>
                      <a:round/>
                      <a:headEnd type="none" w="med" len="med"/>
                      <a:tailEnd type="none" w="med" len="med"/>
                    </a:lnR>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67929189"/>
                  </a:ext>
                </a:extLst>
              </a:tr>
            </a:tbl>
          </a:graphicData>
        </a:graphic>
      </p:graphicFrame>
      <p:pic>
        <p:nvPicPr>
          <p:cNvPr id="50" name="Picture 49" descr="Text&#10;&#10;Description automatically generated with low confidence">
            <a:extLst>
              <a:ext uri="{FF2B5EF4-FFF2-40B4-BE49-F238E27FC236}">
                <a16:creationId xmlns:a16="http://schemas.microsoft.com/office/drawing/2014/main" id="{406274AD-F78C-F330-93A6-2265A021764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5655" y="2762964"/>
            <a:ext cx="1166128" cy="685261"/>
          </a:xfrm>
          <a:prstGeom prst="rect">
            <a:avLst/>
          </a:prstGeom>
        </p:spPr>
      </p:pic>
      <p:pic>
        <p:nvPicPr>
          <p:cNvPr id="52" name="Picture 51">
            <a:extLst>
              <a:ext uri="{FF2B5EF4-FFF2-40B4-BE49-F238E27FC236}">
                <a16:creationId xmlns:a16="http://schemas.microsoft.com/office/drawing/2014/main" id="{2906434D-C9A3-7A60-ED3F-A32EBEF60688}"/>
              </a:ext>
            </a:extLst>
          </p:cNvPr>
          <p:cNvPicPr>
            <a:picLocks noChangeAspect="1"/>
          </p:cNvPicPr>
          <p:nvPr/>
        </p:nvPicPr>
        <p:blipFill>
          <a:blip r:embed="rId6"/>
          <a:stretch>
            <a:fillRect/>
          </a:stretch>
        </p:blipFill>
        <p:spPr>
          <a:xfrm>
            <a:off x="3647360" y="2762963"/>
            <a:ext cx="995657" cy="702580"/>
          </a:xfrm>
          <a:prstGeom prst="rect">
            <a:avLst/>
          </a:prstGeom>
        </p:spPr>
      </p:pic>
      <p:grpSp>
        <p:nvGrpSpPr>
          <p:cNvPr id="60" name="Group 59">
            <a:extLst>
              <a:ext uri="{FF2B5EF4-FFF2-40B4-BE49-F238E27FC236}">
                <a16:creationId xmlns:a16="http://schemas.microsoft.com/office/drawing/2014/main" id="{2DA0F362-B433-7597-A5E9-6D25126CD762}"/>
              </a:ext>
            </a:extLst>
          </p:cNvPr>
          <p:cNvGrpSpPr>
            <a:grpSpLocks noChangeAspect="1"/>
          </p:cNvGrpSpPr>
          <p:nvPr/>
        </p:nvGrpSpPr>
        <p:grpSpPr>
          <a:xfrm>
            <a:off x="3431124" y="4703959"/>
            <a:ext cx="1724209" cy="670560"/>
            <a:chOff x="23101793" y="2095932"/>
            <a:chExt cx="2047628" cy="731520"/>
          </a:xfrm>
        </p:grpSpPr>
        <p:pic>
          <p:nvPicPr>
            <p:cNvPr id="61" name="Picture 60" descr="A picture containing text, clipart&#10;&#10;Description automatically generated">
              <a:extLst>
                <a:ext uri="{FF2B5EF4-FFF2-40B4-BE49-F238E27FC236}">
                  <a16:creationId xmlns:a16="http://schemas.microsoft.com/office/drawing/2014/main" id="{86E3763B-9DAA-8B69-A33D-470ECBF509E0}"/>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r="79137" b="26089"/>
            <a:stretch/>
          </p:blipFill>
          <p:spPr>
            <a:xfrm>
              <a:off x="23101793" y="2095932"/>
              <a:ext cx="733084" cy="731520"/>
            </a:xfrm>
            <a:prstGeom prst="rect">
              <a:avLst/>
            </a:prstGeom>
          </p:spPr>
        </p:pic>
        <p:sp>
          <p:nvSpPr>
            <p:cNvPr id="62" name="TextBox 61">
              <a:extLst>
                <a:ext uri="{FF2B5EF4-FFF2-40B4-BE49-F238E27FC236}">
                  <a16:creationId xmlns:a16="http://schemas.microsoft.com/office/drawing/2014/main" id="{2D18CC2E-65A4-45D3-A21C-2FD68E5CC176}"/>
                </a:ext>
              </a:extLst>
            </p:cNvPr>
            <p:cNvSpPr txBox="1"/>
            <p:nvPr/>
          </p:nvSpPr>
          <p:spPr>
            <a:xfrm>
              <a:off x="23906435" y="2346013"/>
              <a:ext cx="1242986" cy="117515"/>
            </a:xfrm>
            <a:prstGeom prst="rect">
              <a:avLst/>
            </a:prstGeom>
          </p:spPr>
          <p:txBody>
            <a:bodyPr wrap="square" lIns="0" tIns="0" rIns="0" bIns="0" rtlCol="0">
              <a:spAutoFit/>
            </a:bodyPr>
            <a:lstStyle/>
            <a:p>
              <a:pPr defTabSz="975254">
                <a:defRPr/>
              </a:pPr>
              <a:r>
                <a:rPr lang="en-US" sz="700" b="1" kern="300" spc="15">
                  <a:solidFill>
                    <a:srgbClr val="FFFFFF"/>
                  </a:solidFill>
                  <a:latin typeface="Apercu Avnet" panose="02000506040000020004" pitchFamily="2" charset="77"/>
                  <a:cs typeface="Arial" panose="020B0604020202020204" pitchFamily="34" charset="0"/>
                </a:rPr>
                <a:t>DESIGNED BY AVNET</a:t>
              </a:r>
            </a:p>
          </p:txBody>
        </p:sp>
      </p:grpSp>
      <p:sp>
        <p:nvSpPr>
          <p:cNvPr id="63" name="Rectangle 62">
            <a:extLst>
              <a:ext uri="{FF2B5EF4-FFF2-40B4-BE49-F238E27FC236}">
                <a16:creationId xmlns:a16="http://schemas.microsoft.com/office/drawing/2014/main" id="{0F7D5FF3-BC19-8883-C084-8D65D7F99E4B}"/>
              </a:ext>
            </a:extLst>
          </p:cNvPr>
          <p:cNvSpPr>
            <a:spLocks noChangeAspect="1"/>
          </p:cNvSpPr>
          <p:nvPr/>
        </p:nvSpPr>
        <p:spPr>
          <a:xfrm>
            <a:off x="4327060" y="4746403"/>
            <a:ext cx="1225457" cy="623340"/>
          </a:xfrm>
          <a:prstGeom prst="rect">
            <a:avLst/>
          </a:prstGeom>
          <a:noFill/>
          <a:ln w="28575">
            <a:noFill/>
          </a:ln>
        </p:spPr>
        <p:txBody>
          <a:bodyPr wrap="square" rtlCol="0" anchor="ctr" anchorCtr="0">
            <a:noAutofit/>
          </a:bodyPr>
          <a:lstStyle/>
          <a:p>
            <a:pPr algn="ctr" defTabSz="975254">
              <a:defRPr/>
            </a:pPr>
            <a:endParaRPr lang="en-US" sz="592">
              <a:ln>
                <a:solidFill>
                  <a:srgbClr val="FFFFFF"/>
                </a:solidFill>
              </a:ln>
              <a:noFill/>
              <a:latin typeface="Arial" panose="020B0604020202020204"/>
            </a:endParaRPr>
          </a:p>
        </p:txBody>
      </p:sp>
      <p:sp>
        <p:nvSpPr>
          <p:cNvPr id="39" name="TextBox 38">
            <a:extLst>
              <a:ext uri="{FF2B5EF4-FFF2-40B4-BE49-F238E27FC236}">
                <a16:creationId xmlns:a16="http://schemas.microsoft.com/office/drawing/2014/main" id="{F29A5568-5A02-5EB1-56AE-55FE2C1D278A}"/>
              </a:ext>
            </a:extLst>
          </p:cNvPr>
          <p:cNvSpPr txBox="1"/>
          <p:nvPr/>
        </p:nvSpPr>
        <p:spPr>
          <a:xfrm>
            <a:off x="6806824" y="2278911"/>
            <a:ext cx="3393301" cy="523220"/>
          </a:xfrm>
          <a:prstGeom prst="rect">
            <a:avLst/>
          </a:prstGeom>
          <a:noFill/>
        </p:spPr>
        <p:txBody>
          <a:bodyPr wrap="square">
            <a:spAutoFit/>
          </a:bodyPr>
          <a:lstStyle/>
          <a:p>
            <a:pPr defTabSz="1219080">
              <a:spcBef>
                <a:spcPts val="133"/>
              </a:spcBef>
              <a:defRPr/>
            </a:pPr>
            <a:r>
              <a:rPr lang="en-US" sz="1600" b="1" spc="-7">
                <a:solidFill>
                  <a:srgbClr val="41C363"/>
                </a:solidFill>
                <a:latin typeface="Arial"/>
                <a:cs typeface="Arial"/>
              </a:rPr>
              <a:t>Mobile Applications</a:t>
            </a:r>
            <a:endParaRPr lang="en-US" sz="1600">
              <a:solidFill>
                <a:srgbClr val="41C363"/>
              </a:solidFill>
              <a:latin typeface="Arial"/>
              <a:cs typeface="Arial"/>
            </a:endParaRPr>
          </a:p>
          <a:p>
            <a:pPr marR="6773" defTabSz="1219080">
              <a:spcBef>
                <a:spcPts val="7"/>
              </a:spcBef>
              <a:defRPr/>
            </a:pPr>
            <a:r>
              <a:rPr lang="en-US" sz="1200" i="1">
                <a:solidFill>
                  <a:prstClr val="black"/>
                </a:solidFill>
                <a:latin typeface="Arial"/>
                <a:cs typeface="Arial"/>
              </a:rPr>
              <a:t>Powerful mobile apps for global audiences</a:t>
            </a:r>
          </a:p>
        </p:txBody>
      </p:sp>
      <p:sp>
        <p:nvSpPr>
          <p:cNvPr id="43" name="TextBox 42">
            <a:extLst>
              <a:ext uri="{FF2B5EF4-FFF2-40B4-BE49-F238E27FC236}">
                <a16:creationId xmlns:a16="http://schemas.microsoft.com/office/drawing/2014/main" id="{9E8CA70D-9564-FF77-DFD1-03C61F7E3545}"/>
              </a:ext>
            </a:extLst>
          </p:cNvPr>
          <p:cNvSpPr txBox="1"/>
          <p:nvPr/>
        </p:nvSpPr>
        <p:spPr>
          <a:xfrm>
            <a:off x="6517632" y="1441645"/>
            <a:ext cx="3393301" cy="523220"/>
          </a:xfrm>
          <a:prstGeom prst="rect">
            <a:avLst/>
          </a:prstGeom>
          <a:noFill/>
        </p:spPr>
        <p:txBody>
          <a:bodyPr wrap="square">
            <a:spAutoFit/>
          </a:bodyPr>
          <a:lstStyle/>
          <a:p>
            <a:pPr defTabSz="914332">
              <a:defRPr/>
            </a:pPr>
            <a:r>
              <a:rPr lang="en-US" sz="1600" b="1" spc="-7">
                <a:solidFill>
                  <a:srgbClr val="41C363"/>
                </a:solidFill>
                <a:latin typeface="Arial"/>
                <a:cs typeface="Arial"/>
              </a:rPr>
              <a:t>AWS AI / ML | Gen AI</a:t>
            </a:r>
          </a:p>
          <a:p>
            <a:pPr marR="103283" defTabSz="914332">
              <a:spcBef>
                <a:spcPts val="7"/>
              </a:spcBef>
              <a:defRPr/>
            </a:pPr>
            <a:r>
              <a:rPr lang="en-US" sz="1200" i="1" spc="-7">
                <a:solidFill>
                  <a:prstClr val="black"/>
                </a:solidFill>
                <a:latin typeface="Arial"/>
                <a:cs typeface="Arial"/>
              </a:rPr>
              <a:t>Rekognition, SageMaker, Bedrock &amp; more</a:t>
            </a:r>
          </a:p>
        </p:txBody>
      </p:sp>
      <p:sp>
        <p:nvSpPr>
          <p:cNvPr id="66" name="TextBox 65">
            <a:extLst>
              <a:ext uri="{FF2B5EF4-FFF2-40B4-BE49-F238E27FC236}">
                <a16:creationId xmlns:a16="http://schemas.microsoft.com/office/drawing/2014/main" id="{E559126A-DC79-B505-E856-E3A38B17F943}"/>
              </a:ext>
            </a:extLst>
          </p:cNvPr>
          <p:cNvSpPr txBox="1"/>
          <p:nvPr/>
        </p:nvSpPr>
        <p:spPr>
          <a:xfrm>
            <a:off x="7060348" y="3165193"/>
            <a:ext cx="3393301" cy="523220"/>
          </a:xfrm>
          <a:prstGeom prst="rect">
            <a:avLst/>
          </a:prstGeom>
          <a:noFill/>
        </p:spPr>
        <p:txBody>
          <a:bodyPr wrap="square">
            <a:spAutoFit/>
          </a:bodyPr>
          <a:lstStyle/>
          <a:p>
            <a:pPr defTabSz="914332">
              <a:defRPr/>
            </a:pPr>
            <a:r>
              <a:rPr lang="en-US" sz="1600" b="1" spc="-7">
                <a:solidFill>
                  <a:srgbClr val="41C362"/>
                </a:solidFill>
                <a:latin typeface="Arial"/>
                <a:cs typeface="Arial"/>
              </a:rPr>
              <a:t>Server Monitoring</a:t>
            </a:r>
          </a:p>
          <a:p>
            <a:pPr defTabSz="914332">
              <a:defRPr/>
            </a:pPr>
            <a:r>
              <a:rPr lang="en-US" sz="1200" i="1" spc="-7">
                <a:solidFill>
                  <a:prstClr val="black"/>
                </a:solidFill>
                <a:latin typeface="Arial"/>
                <a:cs typeface="Arial"/>
              </a:rPr>
              <a:t>Detect cloud computing and network issues</a:t>
            </a:r>
          </a:p>
        </p:txBody>
      </p:sp>
      <p:sp>
        <p:nvSpPr>
          <p:cNvPr id="70" name="TextBox 69">
            <a:extLst>
              <a:ext uri="{FF2B5EF4-FFF2-40B4-BE49-F238E27FC236}">
                <a16:creationId xmlns:a16="http://schemas.microsoft.com/office/drawing/2014/main" id="{78EA3838-0228-8342-3D1C-39862E398223}"/>
              </a:ext>
            </a:extLst>
          </p:cNvPr>
          <p:cNvSpPr txBox="1"/>
          <p:nvPr/>
        </p:nvSpPr>
        <p:spPr>
          <a:xfrm>
            <a:off x="7302418" y="4046421"/>
            <a:ext cx="3030545" cy="523220"/>
          </a:xfrm>
          <a:prstGeom prst="rect">
            <a:avLst/>
          </a:prstGeom>
          <a:noFill/>
        </p:spPr>
        <p:txBody>
          <a:bodyPr wrap="square">
            <a:spAutoFit/>
          </a:bodyPr>
          <a:lstStyle/>
          <a:p>
            <a:pPr defTabSz="1219080">
              <a:defRPr/>
            </a:pPr>
            <a:r>
              <a:rPr lang="en-US" sz="1600" b="1" spc="-7">
                <a:solidFill>
                  <a:srgbClr val="41C362"/>
                </a:solidFill>
                <a:latin typeface="Arial"/>
                <a:cs typeface="Arial"/>
              </a:rPr>
              <a:t>Big Data &amp; Analytics</a:t>
            </a:r>
            <a:endParaRPr lang="en-US" sz="1600">
              <a:solidFill>
                <a:prstClr val="black"/>
              </a:solidFill>
              <a:latin typeface="Arial"/>
              <a:cs typeface="Arial"/>
            </a:endParaRPr>
          </a:p>
          <a:p>
            <a:pPr defTabSz="1219080">
              <a:spcBef>
                <a:spcPts val="7"/>
              </a:spcBef>
              <a:defRPr/>
            </a:pPr>
            <a:r>
              <a:rPr lang="en-US" sz="1200" i="1" spc="-7">
                <a:solidFill>
                  <a:prstClr val="black"/>
                </a:solidFill>
                <a:latin typeface="Arial"/>
                <a:cs typeface="Arial"/>
              </a:rPr>
              <a:t>Scalable and secure big data solutions</a:t>
            </a:r>
          </a:p>
        </p:txBody>
      </p:sp>
      <p:sp>
        <p:nvSpPr>
          <p:cNvPr id="74" name="TextBox 73">
            <a:extLst>
              <a:ext uri="{FF2B5EF4-FFF2-40B4-BE49-F238E27FC236}">
                <a16:creationId xmlns:a16="http://schemas.microsoft.com/office/drawing/2014/main" id="{3BF2417C-BE2A-95C4-D722-A5241009BA3D}"/>
              </a:ext>
            </a:extLst>
          </p:cNvPr>
          <p:cNvSpPr txBox="1"/>
          <p:nvPr/>
        </p:nvSpPr>
        <p:spPr>
          <a:xfrm>
            <a:off x="7683984" y="4917870"/>
            <a:ext cx="2937517" cy="523220"/>
          </a:xfrm>
          <a:prstGeom prst="rect">
            <a:avLst/>
          </a:prstGeom>
          <a:noFill/>
        </p:spPr>
        <p:txBody>
          <a:bodyPr wrap="square">
            <a:spAutoFit/>
          </a:bodyPr>
          <a:lstStyle/>
          <a:p>
            <a:pPr defTabSz="1219080">
              <a:defRPr/>
            </a:pPr>
            <a:r>
              <a:rPr lang="en-US" sz="1600" b="1">
                <a:solidFill>
                  <a:srgbClr val="41C363"/>
                </a:solidFill>
                <a:latin typeface="Arial"/>
                <a:cs typeface="Arial"/>
              </a:rPr>
              <a:t>Enterprise Applications</a:t>
            </a:r>
            <a:endParaRPr lang="en-US" sz="1600">
              <a:solidFill>
                <a:srgbClr val="41C363"/>
              </a:solidFill>
              <a:latin typeface="Arial"/>
              <a:cs typeface="Arial"/>
            </a:endParaRPr>
          </a:p>
          <a:p>
            <a:pPr defTabSz="1219080">
              <a:defRPr/>
            </a:pPr>
            <a:r>
              <a:rPr lang="en-US" sz="1200" i="1" spc="-7">
                <a:solidFill>
                  <a:prstClr val="black"/>
                </a:solidFill>
                <a:latin typeface="Arial"/>
                <a:cs typeface="Arial"/>
              </a:rPr>
              <a:t>Mission-critical apps running on AWS</a:t>
            </a:r>
          </a:p>
        </p:txBody>
      </p:sp>
      <p:sp>
        <p:nvSpPr>
          <p:cNvPr id="81" name="TextBox 80">
            <a:extLst>
              <a:ext uri="{FF2B5EF4-FFF2-40B4-BE49-F238E27FC236}">
                <a16:creationId xmlns:a16="http://schemas.microsoft.com/office/drawing/2014/main" id="{29DDA0BC-67E3-8377-DB02-74ED549DFF77}"/>
              </a:ext>
            </a:extLst>
          </p:cNvPr>
          <p:cNvSpPr txBox="1"/>
          <p:nvPr/>
        </p:nvSpPr>
        <p:spPr>
          <a:xfrm>
            <a:off x="8010352" y="5828437"/>
            <a:ext cx="3144848" cy="523220"/>
          </a:xfrm>
          <a:prstGeom prst="rect">
            <a:avLst/>
          </a:prstGeom>
        </p:spPr>
        <p:txBody>
          <a:bodyPr wrap="square" rtlCol="0">
            <a:spAutoFit/>
          </a:bodyPr>
          <a:lstStyle/>
          <a:p>
            <a:pPr defTabSz="1219080">
              <a:defRPr/>
            </a:pPr>
            <a:r>
              <a:rPr lang="en-US" sz="1600" b="1">
                <a:solidFill>
                  <a:srgbClr val="41C363"/>
                </a:solidFill>
                <a:latin typeface="Arial"/>
                <a:cs typeface="Arial"/>
              </a:rPr>
              <a:t>Managed Services</a:t>
            </a:r>
            <a:endParaRPr lang="en-US" sz="1600">
              <a:solidFill>
                <a:srgbClr val="41C363"/>
              </a:solidFill>
              <a:latin typeface="Arial"/>
              <a:cs typeface="Arial"/>
            </a:endParaRPr>
          </a:p>
          <a:p>
            <a:pPr marR="221805" defTabSz="1219080">
              <a:spcBef>
                <a:spcPts val="7"/>
              </a:spcBef>
              <a:defRPr/>
            </a:pPr>
            <a:r>
              <a:rPr lang="en-US" sz="1200" i="1" spc="-7">
                <a:solidFill>
                  <a:prstClr val="black"/>
                </a:solidFill>
                <a:latin typeface="Arial"/>
                <a:cs typeface="Arial"/>
              </a:rPr>
              <a:t>Infrastructure management on AWS</a:t>
            </a:r>
          </a:p>
        </p:txBody>
      </p:sp>
      <p:cxnSp>
        <p:nvCxnSpPr>
          <p:cNvPr id="94" name="Straight Connector 93">
            <a:extLst>
              <a:ext uri="{FF2B5EF4-FFF2-40B4-BE49-F238E27FC236}">
                <a16:creationId xmlns:a16="http://schemas.microsoft.com/office/drawing/2014/main" id="{D6E7986B-6B00-3B48-2227-255EABB684BE}"/>
              </a:ext>
            </a:extLst>
          </p:cNvPr>
          <p:cNvCxnSpPr>
            <a:cxnSpLocks/>
          </p:cNvCxnSpPr>
          <p:nvPr/>
        </p:nvCxnSpPr>
        <p:spPr>
          <a:xfrm>
            <a:off x="849881" y="3590729"/>
            <a:ext cx="1714601" cy="0"/>
          </a:xfrm>
          <a:prstGeom prst="line">
            <a:avLst/>
          </a:prstGeom>
          <a:ln w="34925">
            <a:solidFill>
              <a:srgbClr val="00B050"/>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8" name="TextBox 97">
            <a:extLst>
              <a:ext uri="{FF2B5EF4-FFF2-40B4-BE49-F238E27FC236}">
                <a16:creationId xmlns:a16="http://schemas.microsoft.com/office/drawing/2014/main" id="{9262D282-F951-BAAE-91A7-27878732C347}"/>
              </a:ext>
            </a:extLst>
          </p:cNvPr>
          <p:cNvSpPr txBox="1"/>
          <p:nvPr/>
        </p:nvSpPr>
        <p:spPr>
          <a:xfrm>
            <a:off x="372955" y="3678045"/>
            <a:ext cx="2611535" cy="276999"/>
          </a:xfrm>
          <a:prstGeom prst="rect">
            <a:avLst/>
          </a:prstGeom>
          <a:noFill/>
        </p:spPr>
        <p:txBody>
          <a:bodyPr wrap="square">
            <a:spAutoFit/>
          </a:bodyPr>
          <a:lstStyle/>
          <a:p>
            <a:pPr algn="ctr" defTabSz="1219110">
              <a:defRPr/>
            </a:pPr>
            <a:r>
              <a:rPr lang="en-US" sz="1200" b="1">
                <a:solidFill>
                  <a:srgbClr val="00B050"/>
                </a:solidFill>
                <a:latin typeface="Apercu Avnet"/>
              </a:rPr>
              <a:t>CLOUD APPLICATION DEVELOPMENT</a:t>
            </a:r>
          </a:p>
        </p:txBody>
      </p:sp>
      <p:cxnSp>
        <p:nvCxnSpPr>
          <p:cNvPr id="103" name="Straight Connector 102">
            <a:extLst>
              <a:ext uri="{FF2B5EF4-FFF2-40B4-BE49-F238E27FC236}">
                <a16:creationId xmlns:a16="http://schemas.microsoft.com/office/drawing/2014/main" id="{82EC1CC7-3013-0549-8DE5-FFE9F120020D}"/>
              </a:ext>
            </a:extLst>
          </p:cNvPr>
          <p:cNvCxnSpPr>
            <a:cxnSpLocks/>
          </p:cNvCxnSpPr>
          <p:nvPr/>
        </p:nvCxnSpPr>
        <p:spPr>
          <a:xfrm>
            <a:off x="3380662" y="3590729"/>
            <a:ext cx="1714601" cy="0"/>
          </a:xfrm>
          <a:prstGeom prst="line">
            <a:avLst/>
          </a:prstGeom>
          <a:ln w="34925">
            <a:solidFill>
              <a:srgbClr val="00B050"/>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4" name="TextBox 103">
            <a:extLst>
              <a:ext uri="{FF2B5EF4-FFF2-40B4-BE49-F238E27FC236}">
                <a16:creationId xmlns:a16="http://schemas.microsoft.com/office/drawing/2014/main" id="{04861ACC-0F08-596C-5A37-F2A44CD36792}"/>
              </a:ext>
            </a:extLst>
          </p:cNvPr>
          <p:cNvSpPr txBox="1"/>
          <p:nvPr/>
        </p:nvSpPr>
        <p:spPr>
          <a:xfrm>
            <a:off x="3128240" y="3684108"/>
            <a:ext cx="2219437" cy="461665"/>
          </a:xfrm>
          <a:prstGeom prst="rect">
            <a:avLst/>
          </a:prstGeom>
          <a:noFill/>
        </p:spPr>
        <p:txBody>
          <a:bodyPr wrap="square">
            <a:spAutoFit/>
          </a:bodyPr>
          <a:lstStyle/>
          <a:p>
            <a:pPr algn="ctr" defTabSz="1219110">
              <a:defRPr/>
            </a:pPr>
            <a:r>
              <a:rPr lang="en-US" sz="1200" b="1">
                <a:solidFill>
                  <a:srgbClr val="00B050"/>
                </a:solidFill>
                <a:latin typeface="Apercu Avnet"/>
              </a:rPr>
              <a:t>EMBEDDED SOFTWARE </a:t>
            </a:r>
          </a:p>
          <a:p>
            <a:pPr algn="ctr" defTabSz="1219110">
              <a:defRPr/>
            </a:pPr>
            <a:r>
              <a:rPr lang="en-US" sz="1200" b="1">
                <a:solidFill>
                  <a:srgbClr val="00B050"/>
                </a:solidFill>
                <a:latin typeface="Apercu Avnet"/>
              </a:rPr>
              <a:t>DESIGN SERVICES</a:t>
            </a:r>
          </a:p>
        </p:txBody>
      </p:sp>
      <p:cxnSp>
        <p:nvCxnSpPr>
          <p:cNvPr id="109" name="Straight Connector 108">
            <a:extLst>
              <a:ext uri="{FF2B5EF4-FFF2-40B4-BE49-F238E27FC236}">
                <a16:creationId xmlns:a16="http://schemas.microsoft.com/office/drawing/2014/main" id="{5C00C537-EDE4-B5F5-9F26-8F60017049C9}"/>
              </a:ext>
            </a:extLst>
          </p:cNvPr>
          <p:cNvCxnSpPr>
            <a:cxnSpLocks/>
          </p:cNvCxnSpPr>
          <p:nvPr/>
        </p:nvCxnSpPr>
        <p:spPr>
          <a:xfrm>
            <a:off x="862828" y="5531923"/>
            <a:ext cx="1714601" cy="0"/>
          </a:xfrm>
          <a:prstGeom prst="line">
            <a:avLst/>
          </a:prstGeom>
          <a:ln w="34925">
            <a:solidFill>
              <a:srgbClr val="00B050"/>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24167203-6384-C416-EB2E-61849BE2FEA4}"/>
              </a:ext>
            </a:extLst>
          </p:cNvPr>
          <p:cNvSpPr txBox="1"/>
          <p:nvPr/>
        </p:nvSpPr>
        <p:spPr>
          <a:xfrm>
            <a:off x="730440" y="5615799"/>
            <a:ext cx="1896557" cy="461665"/>
          </a:xfrm>
          <a:prstGeom prst="rect">
            <a:avLst/>
          </a:prstGeom>
          <a:noFill/>
        </p:spPr>
        <p:txBody>
          <a:bodyPr wrap="square">
            <a:spAutoFit/>
          </a:bodyPr>
          <a:lstStyle/>
          <a:p>
            <a:pPr algn="ctr" defTabSz="1219110">
              <a:defRPr/>
            </a:pPr>
            <a:r>
              <a:rPr lang="en-US" sz="1200" b="1">
                <a:solidFill>
                  <a:srgbClr val="00B050"/>
                </a:solidFill>
                <a:latin typeface="Apercu Avnet"/>
              </a:rPr>
              <a:t>EMBEDDED MODULES </a:t>
            </a:r>
          </a:p>
          <a:p>
            <a:pPr algn="ctr" defTabSz="1219110">
              <a:defRPr/>
            </a:pPr>
            <a:r>
              <a:rPr lang="en-US" sz="1200" b="1">
                <a:solidFill>
                  <a:srgbClr val="00B050"/>
                </a:solidFill>
                <a:latin typeface="Apercu Avnet"/>
              </a:rPr>
              <a:t>&amp; BOARDS</a:t>
            </a:r>
          </a:p>
        </p:txBody>
      </p:sp>
      <p:cxnSp>
        <p:nvCxnSpPr>
          <p:cNvPr id="117" name="Straight Connector 116">
            <a:extLst>
              <a:ext uri="{FF2B5EF4-FFF2-40B4-BE49-F238E27FC236}">
                <a16:creationId xmlns:a16="http://schemas.microsoft.com/office/drawing/2014/main" id="{3693E481-A2F9-1149-FAA5-8E10F6E2AE98}"/>
              </a:ext>
            </a:extLst>
          </p:cNvPr>
          <p:cNvCxnSpPr>
            <a:cxnSpLocks/>
          </p:cNvCxnSpPr>
          <p:nvPr/>
        </p:nvCxnSpPr>
        <p:spPr>
          <a:xfrm>
            <a:off x="3380662" y="5500541"/>
            <a:ext cx="1714601" cy="0"/>
          </a:xfrm>
          <a:prstGeom prst="line">
            <a:avLst/>
          </a:prstGeom>
          <a:ln w="34925">
            <a:solidFill>
              <a:srgbClr val="00B050"/>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8" name="TextBox 117">
            <a:extLst>
              <a:ext uri="{FF2B5EF4-FFF2-40B4-BE49-F238E27FC236}">
                <a16:creationId xmlns:a16="http://schemas.microsoft.com/office/drawing/2014/main" id="{0F04E7B8-7540-F062-50A7-9DB1D8C5E1BF}"/>
              </a:ext>
            </a:extLst>
          </p:cNvPr>
          <p:cNvSpPr txBox="1"/>
          <p:nvPr/>
        </p:nvSpPr>
        <p:spPr>
          <a:xfrm>
            <a:off x="3128244" y="5576923"/>
            <a:ext cx="2608217" cy="461665"/>
          </a:xfrm>
          <a:prstGeom prst="rect">
            <a:avLst/>
          </a:prstGeom>
          <a:noFill/>
        </p:spPr>
        <p:txBody>
          <a:bodyPr wrap="square">
            <a:spAutoFit/>
          </a:bodyPr>
          <a:lstStyle/>
          <a:p>
            <a:pPr algn="ctr" defTabSz="1219110">
              <a:defRPr/>
            </a:pPr>
            <a:r>
              <a:rPr lang="en-US" sz="1200" b="1">
                <a:solidFill>
                  <a:srgbClr val="00B050"/>
                </a:solidFill>
                <a:latin typeface="Apercu Avnet"/>
              </a:rPr>
              <a:t>SOLUTIONS DEVELOPMENT: </a:t>
            </a:r>
            <a:endParaRPr lang="en-US" sz="1200">
              <a:solidFill>
                <a:srgbClr val="00B050"/>
              </a:solidFill>
              <a:latin typeface="Arial" panose="020B0604020202020204"/>
            </a:endParaRPr>
          </a:p>
          <a:p>
            <a:pPr algn="ctr" defTabSz="1219110">
              <a:defRPr/>
            </a:pPr>
            <a:r>
              <a:rPr lang="en-US" sz="1200" b="1">
                <a:solidFill>
                  <a:srgbClr val="00B050"/>
                </a:solidFill>
                <a:latin typeface="Apercu Avnet"/>
              </a:rPr>
              <a:t> ADVANCED APPLICATIONS GROUP</a:t>
            </a:r>
          </a:p>
        </p:txBody>
      </p:sp>
      <p:pic>
        <p:nvPicPr>
          <p:cNvPr id="7" name="Picture 6" descr="A black and white logo&#10;&#10;Description automatically generated">
            <a:extLst>
              <a:ext uri="{FF2B5EF4-FFF2-40B4-BE49-F238E27FC236}">
                <a16:creationId xmlns:a16="http://schemas.microsoft.com/office/drawing/2014/main" id="{474B746F-51B0-CA98-654B-14BD97F3BE2B}"/>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780556" y="4772391"/>
            <a:ext cx="1840240" cy="567156"/>
          </a:xfrm>
          <a:prstGeom prst="rect">
            <a:avLst/>
          </a:prstGeom>
        </p:spPr>
      </p:pic>
      <p:graphicFrame>
        <p:nvGraphicFramePr>
          <p:cNvPr id="29" name="Table 77">
            <a:extLst>
              <a:ext uri="{FF2B5EF4-FFF2-40B4-BE49-F238E27FC236}">
                <a16:creationId xmlns:a16="http://schemas.microsoft.com/office/drawing/2014/main" id="{C10E3BB9-2872-E300-2ABB-57DB1A0D2305}"/>
              </a:ext>
            </a:extLst>
          </p:cNvPr>
          <p:cNvGraphicFramePr>
            <a:graphicFrameLocks noGrp="1"/>
          </p:cNvGraphicFramePr>
          <p:nvPr/>
        </p:nvGraphicFramePr>
        <p:xfrm>
          <a:off x="3322402" y="1891439"/>
          <a:ext cx="1714601" cy="871525"/>
        </p:xfrm>
        <a:graphic>
          <a:graphicData uri="http://schemas.openxmlformats.org/drawingml/2006/table">
            <a:tbl>
              <a:tblPr firstRow="1" bandRow="1">
                <a:tableStyleId>{2D5ABB26-0587-4C30-8999-92F81FD0307C}</a:tableStyleId>
              </a:tblPr>
              <a:tblGrid>
                <a:gridCol w="132265">
                  <a:extLst>
                    <a:ext uri="{9D8B030D-6E8A-4147-A177-3AD203B41FA5}">
                      <a16:colId xmlns:a16="http://schemas.microsoft.com/office/drawing/2014/main" val="1980497598"/>
                    </a:ext>
                  </a:extLst>
                </a:gridCol>
                <a:gridCol w="1504589">
                  <a:extLst>
                    <a:ext uri="{9D8B030D-6E8A-4147-A177-3AD203B41FA5}">
                      <a16:colId xmlns:a16="http://schemas.microsoft.com/office/drawing/2014/main" val="3471390990"/>
                    </a:ext>
                  </a:extLst>
                </a:gridCol>
                <a:gridCol w="77747">
                  <a:extLst>
                    <a:ext uri="{9D8B030D-6E8A-4147-A177-3AD203B41FA5}">
                      <a16:colId xmlns:a16="http://schemas.microsoft.com/office/drawing/2014/main" val="2982148061"/>
                    </a:ext>
                  </a:extLst>
                </a:gridCol>
              </a:tblGrid>
              <a:tr h="128693">
                <a:tc>
                  <a:txBody>
                    <a:bodyPr/>
                    <a:lstStyle/>
                    <a:p>
                      <a:pPr algn="ctr"/>
                      <a:endParaRPr lang="en-US" sz="700">
                        <a:solidFill>
                          <a:schemeClr val="tx1"/>
                        </a:solidFill>
                        <a:latin typeface="Apercu Avnet"/>
                      </a:endParaRPr>
                    </a:p>
                  </a:txBody>
                  <a:tcPr marL="0" marR="0" marT="0" marB="0" anchor="ctr">
                    <a:lnR w="28575" cap="flat" cmpd="sng" algn="ctr">
                      <a:noFill/>
                      <a:prstDash val="solid"/>
                      <a:round/>
                      <a:headEnd type="none" w="med" len="med"/>
                      <a:tailEnd type="none" w="med" len="med"/>
                    </a:lnR>
                    <a:lnB w="38100" cap="flat" cmpd="sng" algn="ctr">
                      <a:solidFill>
                        <a:srgbClr val="00B050"/>
                      </a:solidFill>
                      <a:prstDash val="solid"/>
                      <a:round/>
                      <a:headEnd type="none" w="med" len="med"/>
                      <a:tailEnd type="none" w="med" len="med"/>
                    </a:lnB>
                  </a:tcPr>
                </a:tc>
                <a:tc>
                  <a:txBody>
                    <a:bodyPr/>
                    <a:lstStyle/>
                    <a:p>
                      <a:pPr algn="ctr"/>
                      <a:endParaRPr lang="en-US" sz="400">
                        <a:solidFill>
                          <a:schemeClr val="tx1"/>
                        </a:solidFill>
                        <a:latin typeface="Apercu Avnet"/>
                      </a:endParaRPr>
                    </a:p>
                  </a:txBody>
                  <a:tcPr marL="0" marR="0" marT="0" marB="67733"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38100" cap="flat" cmpd="sng" algn="ctr">
                      <a:solidFill>
                        <a:srgbClr val="00B050"/>
                      </a:solidFill>
                      <a:prstDash val="solid"/>
                      <a:round/>
                      <a:headEnd type="none" w="med" len="med"/>
                      <a:tailEnd type="none" w="med" len="med"/>
                    </a:lnB>
                  </a:tcPr>
                </a:tc>
                <a:tc>
                  <a:txBody>
                    <a:bodyPr/>
                    <a:lstStyle/>
                    <a:p>
                      <a:pPr algn="ctr"/>
                      <a:endParaRPr lang="en-US" sz="700">
                        <a:solidFill>
                          <a:schemeClr val="tx1"/>
                        </a:solidFill>
                        <a:latin typeface="Apercu Avnet"/>
                      </a:endParaRPr>
                    </a:p>
                  </a:txBody>
                  <a:tcPr marL="0" marR="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B w="381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85689812"/>
                  </a:ext>
                </a:extLst>
              </a:tr>
              <a:tr h="467360">
                <a:tc gridSpan="3">
                  <a:txBody>
                    <a:bodyPr/>
                    <a:lstStyle/>
                    <a:p>
                      <a:pPr algn="ctr"/>
                      <a:r>
                        <a:rPr lang="en-US" sz="1200" b="1">
                          <a:solidFill>
                            <a:srgbClr val="00B050"/>
                          </a:solidFill>
                          <a:latin typeface="Apercu Avnet"/>
                        </a:rPr>
                        <a:t>IOT PLATFORM </a:t>
                      </a:r>
                    </a:p>
                    <a:p>
                      <a:pPr algn="ctr"/>
                      <a:r>
                        <a:rPr lang="en-US" sz="1200" b="1">
                          <a:solidFill>
                            <a:srgbClr val="00B050"/>
                          </a:solidFill>
                          <a:latin typeface="Apercu Avnet"/>
                        </a:rPr>
                        <a:t>FOR OEMS</a:t>
                      </a:r>
                    </a:p>
                  </a:txBody>
                  <a:tcPr marL="0" marR="0" marT="67733" marB="33867" anchor="b">
                    <a:lnR w="28575" cap="flat" cmpd="sng" algn="ctr">
                      <a:noFill/>
                      <a:prstDash val="solid"/>
                      <a:round/>
                      <a:headEnd type="none" w="med" len="med"/>
                      <a:tailEnd type="none" w="med" len="med"/>
                    </a:lnR>
                    <a:lnT w="38100" cap="flat" cmpd="sng" algn="ctr">
                      <a:solidFill>
                        <a:srgbClr val="00B050"/>
                      </a:solidFill>
                      <a:prstDash val="solid"/>
                      <a:round/>
                      <a:headEnd type="none" w="med" len="med"/>
                      <a:tailEnd type="none" w="med" len="med"/>
                    </a:lnT>
                  </a:tcPr>
                </a:tc>
                <a:tc hMerge="1">
                  <a:txBody>
                    <a:bodyPr/>
                    <a:lstStyle/>
                    <a:p>
                      <a:pPr algn="ctr"/>
                      <a:r>
                        <a:rPr lang="en-US">
                          <a:solidFill>
                            <a:schemeClr val="bg1"/>
                          </a:solidFill>
                          <a:latin typeface="Apercu Avnet"/>
                        </a:rPr>
                        <a:t>Foundational services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accent1"/>
                      </a:solidFill>
                      <a:prstDash val="solid"/>
                      <a:round/>
                      <a:headEnd type="none" w="med" len="med"/>
                      <a:tailEnd type="none" w="med" len="med"/>
                    </a:lnT>
                  </a:tcPr>
                </a:tc>
                <a:tc hMerge="1">
                  <a:txBody>
                    <a:bodyPr/>
                    <a:lstStyle/>
                    <a:p>
                      <a:pPr algn="ctr"/>
                      <a:endParaRPr lang="en-US">
                        <a:solidFill>
                          <a:schemeClr val="bg1"/>
                        </a:solidFill>
                        <a:latin typeface="Apercu Avne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2454120231"/>
                  </a:ext>
                </a:extLst>
              </a:tr>
              <a:tr h="275472">
                <a:tc gridSpan="3">
                  <a:txBody>
                    <a:bodyPr/>
                    <a:lstStyle/>
                    <a:p>
                      <a:pPr algn="ctr"/>
                      <a:endParaRPr lang="en-US" sz="1100" b="0">
                        <a:solidFill>
                          <a:schemeClr val="bg1"/>
                        </a:solidFill>
                        <a:latin typeface="Apercu Avnet"/>
                      </a:endParaRPr>
                    </a:p>
                  </a:txBody>
                  <a:tcPr marL="0" marR="0" marT="33867" marB="33867">
                    <a:lnR w="28575" cap="flat" cmpd="sng" algn="ctr">
                      <a:noFill/>
                      <a:prstDash val="solid"/>
                      <a:round/>
                      <a:headEnd type="none" w="med" len="med"/>
                      <a:tailEnd type="none" w="med" len="med"/>
                    </a:lnR>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67929189"/>
                  </a:ext>
                </a:extLst>
              </a:tr>
            </a:tbl>
          </a:graphicData>
        </a:graphic>
      </p:graphicFrame>
      <p:pic>
        <p:nvPicPr>
          <p:cNvPr id="36" name="Picture 35">
            <a:extLst>
              <a:ext uri="{FF2B5EF4-FFF2-40B4-BE49-F238E27FC236}">
                <a16:creationId xmlns:a16="http://schemas.microsoft.com/office/drawing/2014/main" id="{9774C6E8-EAB7-ABB4-CA08-7745FCDFC185}"/>
              </a:ext>
            </a:extLst>
          </p:cNvPr>
          <p:cNvPicPr>
            <a:picLocks noChangeAspect="1"/>
          </p:cNvPicPr>
          <p:nvPr/>
        </p:nvPicPr>
        <p:blipFill>
          <a:blip r:embed="rId9" cstate="screen">
            <a:extLst>
              <a:ext uri="{28A0092B-C50C-407E-A947-70E740481C1C}">
                <a14:useLocalDpi xmlns:a14="http://schemas.microsoft.com/office/drawing/2010/main" val="0"/>
              </a:ext>
            </a:extLst>
          </a:blip>
          <a:srcRect/>
          <a:stretch/>
        </p:blipFill>
        <p:spPr>
          <a:xfrm>
            <a:off x="2919993" y="1623943"/>
            <a:ext cx="2519417" cy="256336"/>
          </a:xfrm>
          <a:prstGeom prst="rect">
            <a:avLst/>
          </a:prstGeom>
        </p:spPr>
      </p:pic>
      <p:sp>
        <p:nvSpPr>
          <p:cNvPr id="53" name="object 3">
            <a:extLst>
              <a:ext uri="{FF2B5EF4-FFF2-40B4-BE49-F238E27FC236}">
                <a16:creationId xmlns:a16="http://schemas.microsoft.com/office/drawing/2014/main" id="{77D1A032-091C-CFF8-FDC0-D484ABC25F72}"/>
              </a:ext>
            </a:extLst>
          </p:cNvPr>
          <p:cNvSpPr txBox="1">
            <a:spLocks noGrp="1"/>
          </p:cNvSpPr>
          <p:nvPr>
            <p:ph type="title"/>
          </p:nvPr>
        </p:nvSpPr>
        <p:spPr>
          <a:xfrm>
            <a:off x="592670" y="240284"/>
            <a:ext cx="4591879" cy="755762"/>
          </a:xfrm>
          <a:prstGeom prst="rect">
            <a:avLst/>
          </a:prstGeom>
        </p:spPr>
        <p:txBody>
          <a:bodyPr vert="horz" wrap="square" lIns="0" tIns="16933" rIns="0" bIns="0" rtlCol="0" anchor="t" anchorCtr="0">
            <a:spAutoFit/>
          </a:bodyPr>
          <a:lstStyle/>
          <a:p>
            <a:pPr marL="16933">
              <a:lnSpc>
                <a:spcPct val="100000"/>
              </a:lnSpc>
              <a:spcBef>
                <a:spcPts val="133"/>
              </a:spcBef>
            </a:pPr>
            <a:r>
              <a:rPr lang="en-US">
                <a:solidFill>
                  <a:srgbClr val="FFFFFF"/>
                </a:solidFill>
              </a:rPr>
              <a:t>Avnet Capabilities</a:t>
            </a:r>
            <a:endParaRPr spc="-7">
              <a:solidFill>
                <a:srgbClr val="FFFFFF"/>
              </a:solidFill>
            </a:endParaRPr>
          </a:p>
        </p:txBody>
      </p:sp>
      <p:pic>
        <p:nvPicPr>
          <p:cNvPr id="57" name="Picture 56">
            <a:extLst>
              <a:ext uri="{FF2B5EF4-FFF2-40B4-BE49-F238E27FC236}">
                <a16:creationId xmlns:a16="http://schemas.microsoft.com/office/drawing/2014/main" id="{D246D251-8B79-A802-3072-44D9C3D570E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576611" y="620148"/>
            <a:ext cx="510557" cy="510557"/>
          </a:xfrm>
          <a:prstGeom prst="rect">
            <a:avLst/>
          </a:prstGeom>
        </p:spPr>
      </p:pic>
      <p:pic>
        <p:nvPicPr>
          <p:cNvPr id="67" name="Picture 66">
            <a:extLst>
              <a:ext uri="{FF2B5EF4-FFF2-40B4-BE49-F238E27FC236}">
                <a16:creationId xmlns:a16="http://schemas.microsoft.com/office/drawing/2014/main" id="{84C6EC89-612B-4950-442F-6B18500F29F4}"/>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870802" y="1515762"/>
            <a:ext cx="492463" cy="492463"/>
          </a:xfrm>
          <a:prstGeom prst="flowChartConnector">
            <a:avLst/>
          </a:prstGeom>
        </p:spPr>
      </p:pic>
      <p:pic>
        <p:nvPicPr>
          <p:cNvPr id="71" name="Picture 70">
            <a:extLst>
              <a:ext uri="{FF2B5EF4-FFF2-40B4-BE49-F238E27FC236}">
                <a16:creationId xmlns:a16="http://schemas.microsoft.com/office/drawing/2014/main" id="{7537624A-67A5-B6C4-0866-77BF997A9BF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032233" y="4986128"/>
            <a:ext cx="482928" cy="482928"/>
          </a:xfrm>
          <a:prstGeom prst="rect">
            <a:avLst/>
          </a:prstGeom>
        </p:spPr>
      </p:pic>
      <p:pic>
        <p:nvPicPr>
          <p:cNvPr id="32" name="Picture 31" descr="A picture containing circle&#10;&#10;Description automatically generated">
            <a:extLst>
              <a:ext uri="{FF2B5EF4-FFF2-40B4-BE49-F238E27FC236}">
                <a16:creationId xmlns:a16="http://schemas.microsoft.com/office/drawing/2014/main" id="{85DD10D5-4FB7-1B3E-5E34-DCC30499F2E6}"/>
              </a:ext>
            </a:extLst>
          </p:cNvPr>
          <p:cNvPicPr>
            <a:picLocks noChangeAspect="1"/>
          </p:cNvPicPr>
          <p:nvPr/>
        </p:nvPicPr>
        <p:blipFill>
          <a:blip r:embed="rId13" cstate="screen">
            <a:biLevel thresh="75000"/>
            <a:extLst>
              <a:ext uri="{28A0092B-C50C-407E-A947-70E740481C1C}">
                <a14:useLocalDpi xmlns:a14="http://schemas.microsoft.com/office/drawing/2010/main" val="0"/>
              </a:ext>
            </a:extLst>
          </a:blip>
          <a:stretch>
            <a:fillRect/>
          </a:stretch>
        </p:blipFill>
        <p:spPr>
          <a:xfrm>
            <a:off x="6747420" y="4148857"/>
            <a:ext cx="474181" cy="474183"/>
          </a:xfrm>
          <a:prstGeom prst="rect">
            <a:avLst/>
          </a:prstGeom>
        </p:spPr>
      </p:pic>
      <p:pic>
        <p:nvPicPr>
          <p:cNvPr id="73" name="Picture 72">
            <a:extLst>
              <a:ext uri="{FF2B5EF4-FFF2-40B4-BE49-F238E27FC236}">
                <a16:creationId xmlns:a16="http://schemas.microsoft.com/office/drawing/2014/main" id="{49A9AC9E-18F7-DB11-A6D7-422B95824444}"/>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107509" y="2320421"/>
            <a:ext cx="597681" cy="597681"/>
          </a:xfrm>
          <a:prstGeom prst="rect">
            <a:avLst/>
          </a:prstGeom>
        </p:spPr>
      </p:pic>
      <p:pic>
        <p:nvPicPr>
          <p:cNvPr id="76" name="Picture 75">
            <a:extLst>
              <a:ext uri="{FF2B5EF4-FFF2-40B4-BE49-F238E27FC236}">
                <a16:creationId xmlns:a16="http://schemas.microsoft.com/office/drawing/2014/main" id="{2C2D8DC3-A50B-1CF7-A311-CCDB7A1D51A0}"/>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462954" y="3229465"/>
            <a:ext cx="478575" cy="478575"/>
          </a:xfrm>
          <a:prstGeom prst="rect">
            <a:avLst/>
          </a:prstGeom>
        </p:spPr>
      </p:pic>
    </p:spTree>
    <p:extLst>
      <p:ext uri="{BB962C8B-B14F-4D97-AF65-F5344CB8AC3E}">
        <p14:creationId xmlns:p14="http://schemas.microsoft.com/office/powerpoint/2010/main" val="4177290572"/>
      </p:ext>
    </p:extLst>
  </p:cSld>
  <p:clrMapOvr>
    <a:masterClrMapping/>
  </p:clrMapOvr>
  <mc:AlternateContent xmlns:mc="http://schemas.openxmlformats.org/markup-compatibility/2006" xmlns:p14="http://schemas.microsoft.com/office/powerpoint/2010/main">
    <mc:Choice Requires="p14">
      <p:transition spd="med" p14:dur="700" advTm="37170">
        <p:fade/>
      </p:transition>
    </mc:Choice>
    <mc:Fallback xmlns="">
      <p:transition spd="med" advTm="3717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B32766F-7006-41F5-AC77-9856D33472DD}"/>
              </a:ext>
            </a:extLst>
          </p:cNvPr>
          <p:cNvSpPr>
            <a:spLocks noGrp="1"/>
          </p:cNvSpPr>
          <p:nvPr>
            <p:ph type="title"/>
          </p:nvPr>
        </p:nvSpPr>
        <p:spPr/>
        <p:txBody>
          <a:bodyPr/>
          <a:lstStyle/>
          <a:p>
            <a:r>
              <a:rPr lang="en-US"/>
              <a:t>Challenge of IoT</a:t>
            </a:r>
          </a:p>
        </p:txBody>
      </p:sp>
      <p:sp>
        <p:nvSpPr>
          <p:cNvPr id="5" name="Slide Number Placeholder 4">
            <a:extLst>
              <a:ext uri="{FF2B5EF4-FFF2-40B4-BE49-F238E27FC236}">
                <a16:creationId xmlns:a16="http://schemas.microsoft.com/office/drawing/2014/main" id="{40EC9C3E-1C74-D17F-CF92-AC9BDA3185F5}"/>
              </a:ext>
            </a:extLst>
          </p:cNvPr>
          <p:cNvSpPr>
            <a:spLocks noGrp="1"/>
          </p:cNvSpPr>
          <p:nvPr>
            <p:ph type="sldNum" sz="quarter" idx="4"/>
          </p:nvPr>
        </p:nvSpPr>
        <p:spPr/>
        <p:txBody>
          <a:bodyPr/>
          <a:lstStyle/>
          <a:p>
            <a:pPr marL="50799">
              <a:spcBef>
                <a:spcPts val="33"/>
              </a:spcBef>
            </a:pPr>
            <a:fld id="{81D60167-4931-47E6-BA6A-407CBD079E47}" type="slidenum">
              <a:rPr lang="en-US" smtClean="0">
                <a:solidFill>
                  <a:srgbClr val="FFFFFF"/>
                </a:solidFill>
              </a:rPr>
              <a:pPr marL="50799">
                <a:spcBef>
                  <a:spcPts val="33"/>
                </a:spcBef>
              </a:pPr>
              <a:t>10</a:t>
            </a:fld>
            <a:endParaRPr lang="en-US">
              <a:solidFill>
                <a:srgbClr val="FFFFFF"/>
              </a:solidFill>
            </a:endParaRPr>
          </a:p>
        </p:txBody>
      </p:sp>
      <p:sp>
        <p:nvSpPr>
          <p:cNvPr id="17" name="Text Placeholder 16">
            <a:extLst>
              <a:ext uri="{FF2B5EF4-FFF2-40B4-BE49-F238E27FC236}">
                <a16:creationId xmlns:a16="http://schemas.microsoft.com/office/drawing/2014/main" id="{BB813C93-AF39-85CF-48E5-DFEBA05FCC0E}"/>
              </a:ext>
            </a:extLst>
          </p:cNvPr>
          <p:cNvSpPr>
            <a:spLocks noGrp="1"/>
          </p:cNvSpPr>
          <p:nvPr>
            <p:ph type="body" sz="quarter" idx="11"/>
          </p:nvPr>
        </p:nvSpPr>
        <p:spPr/>
        <p:txBody>
          <a:bodyPr/>
          <a:lstStyle/>
          <a:p>
            <a:r>
              <a:rPr lang="en-US" sz="2400">
                <a:latin typeface="Apercu Avnet" panose="02000506040000020004" pitchFamily="50" charset="0"/>
              </a:rPr>
              <a:t>Developing an IoT product is costly, cumbersome, and time consuming.</a:t>
            </a:r>
            <a:endParaRPr lang="en-US" sz="2400">
              <a:latin typeface="Apercu Avnet" panose="02000506040000020004" pitchFamily="50" charset="0"/>
              <a:cs typeface="Arial" panose="020B0604020202020204" pitchFamily="34" charset="0"/>
            </a:endParaRPr>
          </a:p>
        </p:txBody>
      </p:sp>
      <p:pic>
        <p:nvPicPr>
          <p:cNvPr id="9" name="Content Placeholder 8" descr="A diagram of a cloud computing system&#10;&#10;Description automatically generated">
            <a:extLst>
              <a:ext uri="{FF2B5EF4-FFF2-40B4-BE49-F238E27FC236}">
                <a16:creationId xmlns:a16="http://schemas.microsoft.com/office/drawing/2014/main" id="{0CD575AC-2509-F9A4-C9E6-061D3CB552BF}"/>
              </a:ext>
            </a:extLst>
          </p:cNvPr>
          <p:cNvPicPr>
            <a:picLocks noGrp="1" noChangeAspect="1"/>
          </p:cNvPicPr>
          <p:nvPr>
            <p:ph sz="quarter" idx="4294967295"/>
          </p:nvPr>
        </p:nvPicPr>
        <p:blipFill>
          <a:blip r:embed="rId3">
            <a:extLst>
              <a:ext uri="{28A0092B-C50C-407E-A947-70E740481C1C}">
                <a14:useLocalDpi xmlns:a14="http://schemas.microsoft.com/office/drawing/2010/main" val="0"/>
              </a:ext>
            </a:extLst>
          </a:blip>
          <a:stretch>
            <a:fillRect/>
          </a:stretch>
        </p:blipFill>
        <p:spPr>
          <a:xfrm>
            <a:off x="0" y="1063625"/>
            <a:ext cx="10363200" cy="3373438"/>
          </a:xfrm>
        </p:spPr>
      </p:pic>
      <p:sp>
        <p:nvSpPr>
          <p:cNvPr id="2" name="TextBox 1">
            <a:extLst>
              <a:ext uri="{FF2B5EF4-FFF2-40B4-BE49-F238E27FC236}">
                <a16:creationId xmlns:a16="http://schemas.microsoft.com/office/drawing/2014/main" id="{2058DFD3-F863-8910-164B-21ABEE489812}"/>
              </a:ext>
            </a:extLst>
          </p:cNvPr>
          <p:cNvSpPr txBox="1"/>
          <p:nvPr/>
        </p:nvSpPr>
        <p:spPr>
          <a:xfrm>
            <a:off x="5835288" y="4376222"/>
            <a:ext cx="201779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effectLst/>
                <a:uLnTx/>
                <a:uFillTx/>
                <a:latin typeface="Apercu Avnet" panose="02000506040000020004" pitchFamily="50" charset="0"/>
                <a:ea typeface="+mn-ea"/>
                <a:cs typeface="+mn-cs"/>
              </a:rPr>
              <a:t>New IoT Platform</a:t>
            </a:r>
          </a:p>
        </p:txBody>
      </p:sp>
      <p:sp>
        <p:nvSpPr>
          <p:cNvPr id="3" name="TextBox 2">
            <a:extLst>
              <a:ext uri="{FF2B5EF4-FFF2-40B4-BE49-F238E27FC236}">
                <a16:creationId xmlns:a16="http://schemas.microsoft.com/office/drawing/2014/main" id="{7234BAB9-F678-99FF-6C69-3ADDE5AC833B}"/>
              </a:ext>
            </a:extLst>
          </p:cNvPr>
          <p:cNvSpPr txBox="1"/>
          <p:nvPr/>
        </p:nvSpPr>
        <p:spPr>
          <a:xfrm>
            <a:off x="352407" y="4236213"/>
            <a:ext cx="2321688"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a:ln>
                  <a:noFill/>
                </a:ln>
                <a:effectLst/>
                <a:uLnTx/>
                <a:uFillTx/>
                <a:latin typeface="Apercu Avnet" panose="02000506040000020004" pitchFamily="50" charset="0"/>
                <a:ea typeface="+mn-ea"/>
                <a:cs typeface="+mn-cs"/>
              </a:rPr>
              <a:t>Current Generation Product</a:t>
            </a:r>
          </a:p>
        </p:txBody>
      </p:sp>
      <p:sp>
        <p:nvSpPr>
          <p:cNvPr id="4" name="TextBox 3">
            <a:extLst>
              <a:ext uri="{FF2B5EF4-FFF2-40B4-BE49-F238E27FC236}">
                <a16:creationId xmlns:a16="http://schemas.microsoft.com/office/drawing/2014/main" id="{A43D6F22-0B69-C7FD-E4A3-98FE774829A5}"/>
              </a:ext>
            </a:extLst>
          </p:cNvPr>
          <p:cNvSpPr txBox="1"/>
          <p:nvPr/>
        </p:nvSpPr>
        <p:spPr>
          <a:xfrm>
            <a:off x="9311228" y="3835980"/>
            <a:ext cx="1966372"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effectLst/>
                <a:uLnTx/>
                <a:uFillTx/>
                <a:latin typeface="Apercu Avnet" panose="02000506040000020004" pitchFamily="50" charset="0"/>
                <a:ea typeface="+mn-ea"/>
                <a:cs typeface="+mn-cs"/>
              </a:rPr>
              <a:t>New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effectLst/>
                <a:uLnTx/>
                <a:uFillTx/>
                <a:latin typeface="Apercu Avnet" panose="02000506040000020004" pitchFamily="50" charset="0"/>
                <a:ea typeface="+mn-ea"/>
                <a:cs typeface="+mn-cs"/>
              </a:rPr>
              <a:t>Communication Interfaces</a:t>
            </a:r>
          </a:p>
        </p:txBody>
      </p:sp>
      <p:sp>
        <p:nvSpPr>
          <p:cNvPr id="7" name="TextBox 6">
            <a:extLst>
              <a:ext uri="{FF2B5EF4-FFF2-40B4-BE49-F238E27FC236}">
                <a16:creationId xmlns:a16="http://schemas.microsoft.com/office/drawing/2014/main" id="{2780C8AC-8DD1-2309-B490-1CAAE2A18CD7}"/>
              </a:ext>
            </a:extLst>
          </p:cNvPr>
          <p:cNvSpPr txBox="1"/>
          <p:nvPr/>
        </p:nvSpPr>
        <p:spPr>
          <a:xfrm>
            <a:off x="9311228" y="4871890"/>
            <a:ext cx="196637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effectLst/>
                <a:uLnTx/>
                <a:uFillTx/>
                <a:latin typeface="Apercu Avnet" panose="02000506040000020004" pitchFamily="50" charset="0"/>
                <a:ea typeface="+mn-ea"/>
                <a:cs typeface="+mn-cs"/>
              </a:rPr>
              <a:t>Mobile App Integration</a:t>
            </a:r>
          </a:p>
        </p:txBody>
      </p:sp>
      <p:sp>
        <p:nvSpPr>
          <p:cNvPr id="8" name="TextBox 7">
            <a:extLst>
              <a:ext uri="{FF2B5EF4-FFF2-40B4-BE49-F238E27FC236}">
                <a16:creationId xmlns:a16="http://schemas.microsoft.com/office/drawing/2014/main" id="{633870B0-9264-DA59-B280-E0AFD2B1BD84}"/>
              </a:ext>
            </a:extLst>
          </p:cNvPr>
          <p:cNvSpPr txBox="1"/>
          <p:nvPr/>
        </p:nvSpPr>
        <p:spPr>
          <a:xfrm>
            <a:off x="5861000" y="4882544"/>
            <a:ext cx="196637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effectLst/>
                <a:uLnTx/>
                <a:uFillTx/>
                <a:latin typeface="Apercu Avnet" panose="02000506040000020004" pitchFamily="50" charset="0"/>
                <a:ea typeface="+mn-ea"/>
                <a:cs typeface="+mn-cs"/>
              </a:rPr>
              <a:t>Legacy Infrastructure</a:t>
            </a:r>
          </a:p>
        </p:txBody>
      </p:sp>
      <p:sp>
        <p:nvSpPr>
          <p:cNvPr id="10" name="TextBox 9">
            <a:extLst>
              <a:ext uri="{FF2B5EF4-FFF2-40B4-BE49-F238E27FC236}">
                <a16:creationId xmlns:a16="http://schemas.microsoft.com/office/drawing/2014/main" id="{0ACE182C-E2E3-D0E2-A6A1-354A2D32FAF1}"/>
              </a:ext>
            </a:extLst>
          </p:cNvPr>
          <p:cNvSpPr txBox="1"/>
          <p:nvPr/>
        </p:nvSpPr>
        <p:spPr>
          <a:xfrm>
            <a:off x="352407" y="4885795"/>
            <a:ext cx="2321688"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a:ln>
                  <a:noFill/>
                </a:ln>
                <a:effectLst/>
                <a:uLnTx/>
                <a:uFillTx/>
                <a:latin typeface="Apercu Avnet" panose="02000506040000020004" pitchFamily="50" charset="0"/>
                <a:ea typeface="+mn-ea"/>
                <a:cs typeface="+mn-cs"/>
              </a:rPr>
              <a:t>New Hardware Development</a:t>
            </a:r>
          </a:p>
        </p:txBody>
      </p:sp>
    </p:spTree>
    <p:extLst>
      <p:ext uri="{BB962C8B-B14F-4D97-AF65-F5344CB8AC3E}">
        <p14:creationId xmlns:p14="http://schemas.microsoft.com/office/powerpoint/2010/main" val="2710663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500"/>
                            </p:stCondLst>
                            <p:childTnLst>
                              <p:par>
                                <p:cTn id="13" presetID="10" presetClass="entr" presetSubtype="0" fill="hold" grpId="0" nodeType="afterEffect">
                                  <p:stCondLst>
                                    <p:cond delay="50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2500"/>
                            </p:stCondLst>
                            <p:childTnLst>
                              <p:par>
                                <p:cTn id="17" presetID="10" presetClass="entr" presetSubtype="0" fill="hold" grpId="0" nodeType="afterEffect">
                                  <p:stCondLst>
                                    <p:cond delay="5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3500"/>
                            </p:stCondLst>
                            <p:childTnLst>
                              <p:par>
                                <p:cTn id="21" presetID="10" presetClass="entr" presetSubtype="0" fill="hold" grpId="0" nodeType="afterEffect">
                                  <p:stCondLst>
                                    <p:cond delay="50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4500"/>
                            </p:stCondLst>
                            <p:childTnLst>
                              <p:par>
                                <p:cTn id="25" presetID="10" presetClass="entr" presetSubtype="0" fill="hold" grpId="0" nodeType="afterEffect">
                                  <p:stCondLst>
                                    <p:cond delay="0"/>
                                  </p:stCondLst>
                                  <p:childTnLst>
                                    <p:set>
                                      <p:cBhvr>
                                        <p:cTn id="26" dur="1" fill="hold">
                                          <p:stCondLst>
                                            <p:cond delay="0"/>
                                          </p:stCondLst>
                                        </p:cTn>
                                        <p:tgtEl>
                                          <p:spTgt spid="17">
                                            <p:bg/>
                                          </p:spTgt>
                                        </p:tgtEl>
                                        <p:attrNameLst>
                                          <p:attrName>style.visibility</p:attrName>
                                        </p:attrNameLst>
                                      </p:cBhvr>
                                      <p:to>
                                        <p:strVal val="visible"/>
                                      </p:to>
                                    </p:set>
                                    <p:animEffect transition="in" filter="fade">
                                      <p:cBhvr>
                                        <p:cTn id="27" dur="500"/>
                                        <p:tgtEl>
                                          <p:spTgt spid="17">
                                            <p:bg/>
                                          </p:spTgt>
                                        </p:tgtEl>
                                      </p:cBhvr>
                                    </p:animEffect>
                                  </p:childTnLst>
                                </p:cTn>
                              </p:par>
                            </p:childTnLst>
                          </p:cTn>
                        </p:par>
                        <p:par>
                          <p:cTn id="28" fill="hold">
                            <p:stCondLst>
                              <p:cond delay="5000"/>
                            </p:stCondLst>
                            <p:childTnLst>
                              <p:par>
                                <p:cTn id="29" presetID="10" presetClass="entr" presetSubtype="0" fill="hold" grpId="0" nodeType="afterEffect">
                                  <p:stCondLst>
                                    <p:cond delay="0"/>
                                  </p:stCondLst>
                                  <p:childTnLst>
                                    <p:set>
                                      <p:cBhvr>
                                        <p:cTn id="30" dur="1" fill="hold">
                                          <p:stCondLst>
                                            <p:cond delay="0"/>
                                          </p:stCondLst>
                                        </p:cTn>
                                        <p:tgtEl>
                                          <p:spTgt spid="17">
                                            <p:txEl>
                                              <p:pRg st="0" end="0"/>
                                            </p:txEl>
                                          </p:spTgt>
                                        </p:tgtEl>
                                        <p:attrNameLst>
                                          <p:attrName>style.visibility</p:attrName>
                                        </p:attrNameLst>
                                      </p:cBhvr>
                                      <p:to>
                                        <p:strVal val="visible"/>
                                      </p:to>
                                    </p:set>
                                    <p:animEffect transition="in" filter="fade">
                                      <p:cBhvr>
                                        <p:cTn id="31" dur="500"/>
                                        <p:tgtEl>
                                          <p:spTgt spid="17">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animBg="1"/>
      <p:bldP spid="2" grpId="0"/>
      <p:bldP spid="3" grpId="0"/>
      <p:bldP spid="4" grpId="0"/>
      <p:bldP spid="7" grpId="0"/>
      <p:bldP spid="8"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B32766F-7006-41F5-AC77-9856D33472DD}"/>
              </a:ext>
            </a:extLst>
          </p:cNvPr>
          <p:cNvSpPr>
            <a:spLocks noGrp="1"/>
          </p:cNvSpPr>
          <p:nvPr>
            <p:ph type="title"/>
          </p:nvPr>
        </p:nvSpPr>
        <p:spPr/>
        <p:txBody>
          <a:bodyPr/>
          <a:lstStyle/>
          <a:p>
            <a:r>
              <a:rPr lang="en-US"/>
              <a:t>Challenge of IoT</a:t>
            </a:r>
          </a:p>
        </p:txBody>
      </p:sp>
      <p:sp>
        <p:nvSpPr>
          <p:cNvPr id="5" name="Slide Number Placeholder 4">
            <a:extLst>
              <a:ext uri="{FF2B5EF4-FFF2-40B4-BE49-F238E27FC236}">
                <a16:creationId xmlns:a16="http://schemas.microsoft.com/office/drawing/2014/main" id="{40EC9C3E-1C74-D17F-CF92-AC9BDA3185F5}"/>
              </a:ext>
            </a:extLst>
          </p:cNvPr>
          <p:cNvSpPr>
            <a:spLocks noGrp="1"/>
          </p:cNvSpPr>
          <p:nvPr>
            <p:ph type="sldNum" sz="quarter" idx="4"/>
          </p:nvPr>
        </p:nvSpPr>
        <p:spPr/>
        <p:txBody>
          <a:bodyPr/>
          <a:lstStyle/>
          <a:p>
            <a:pPr marL="50799">
              <a:spcBef>
                <a:spcPts val="33"/>
              </a:spcBef>
            </a:pPr>
            <a:fld id="{81D60167-4931-47E6-BA6A-407CBD079E47}" type="slidenum">
              <a:rPr lang="en-US" smtClean="0">
                <a:solidFill>
                  <a:srgbClr val="FFFFFF"/>
                </a:solidFill>
              </a:rPr>
              <a:pPr marL="50799">
                <a:spcBef>
                  <a:spcPts val="33"/>
                </a:spcBef>
              </a:pPr>
              <a:t>11</a:t>
            </a:fld>
            <a:endParaRPr lang="en-US">
              <a:solidFill>
                <a:srgbClr val="FFFFFF"/>
              </a:solidFill>
            </a:endParaRPr>
          </a:p>
        </p:txBody>
      </p:sp>
      <p:sp>
        <p:nvSpPr>
          <p:cNvPr id="17" name="Text Placeholder 16">
            <a:extLst>
              <a:ext uri="{FF2B5EF4-FFF2-40B4-BE49-F238E27FC236}">
                <a16:creationId xmlns:a16="http://schemas.microsoft.com/office/drawing/2014/main" id="{BB813C93-AF39-85CF-48E5-DFEBA05FCC0E}"/>
              </a:ext>
            </a:extLst>
          </p:cNvPr>
          <p:cNvSpPr>
            <a:spLocks noGrp="1"/>
          </p:cNvSpPr>
          <p:nvPr>
            <p:ph type="body" sz="quarter" idx="11"/>
          </p:nvPr>
        </p:nvSpPr>
        <p:spPr/>
        <p:txBody>
          <a:bodyPr/>
          <a:lstStyle/>
          <a:p>
            <a:r>
              <a:rPr lang="en-US" sz="2400">
                <a:latin typeface="Apercu Avnet" panose="02000506040000020004" pitchFamily="50" charset="0"/>
              </a:rPr>
              <a:t>With /IOTCONNECT, IoT development becomes simple, secure, and scalable.</a:t>
            </a:r>
            <a:endParaRPr lang="en-US" sz="2400">
              <a:latin typeface="Apercu Avnet" panose="02000506040000020004" pitchFamily="50" charset="0"/>
              <a:cs typeface="Arial" panose="020B0604020202020204" pitchFamily="34" charset="0"/>
            </a:endParaRPr>
          </a:p>
        </p:txBody>
      </p:sp>
      <p:pic>
        <p:nvPicPr>
          <p:cNvPr id="9" name="Content Placeholder 8" descr="A diagram of a cloud computing system&#10;&#10;Description automatically generated">
            <a:extLst>
              <a:ext uri="{FF2B5EF4-FFF2-40B4-BE49-F238E27FC236}">
                <a16:creationId xmlns:a16="http://schemas.microsoft.com/office/drawing/2014/main" id="{0CD575AC-2509-F9A4-C9E6-061D3CB552BF}"/>
              </a:ext>
            </a:extLst>
          </p:cNvPr>
          <p:cNvPicPr>
            <a:picLocks noGrp="1" noChangeAspect="1"/>
          </p:cNvPicPr>
          <p:nvPr>
            <p:ph sz="quarter" idx="4294967295"/>
          </p:nvPr>
        </p:nvPicPr>
        <p:blipFill>
          <a:blip r:embed="rId3">
            <a:extLst>
              <a:ext uri="{28A0092B-C50C-407E-A947-70E740481C1C}">
                <a14:useLocalDpi xmlns:a14="http://schemas.microsoft.com/office/drawing/2010/main" val="0"/>
              </a:ext>
            </a:extLst>
          </a:blip>
          <a:stretch>
            <a:fillRect/>
          </a:stretch>
        </p:blipFill>
        <p:spPr>
          <a:xfrm>
            <a:off x="0" y="1063625"/>
            <a:ext cx="10363200" cy="3373438"/>
          </a:xfrm>
        </p:spPr>
      </p:pic>
      <p:pic>
        <p:nvPicPr>
          <p:cNvPr id="11" name="Picture 10">
            <a:extLst>
              <a:ext uri="{FF2B5EF4-FFF2-40B4-BE49-F238E27FC236}">
                <a16:creationId xmlns:a16="http://schemas.microsoft.com/office/drawing/2014/main" id="{2DA57E6B-0265-C571-428E-73CD62C651E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52812" y="4608678"/>
            <a:ext cx="3286376" cy="331924"/>
          </a:xfrm>
          <a:prstGeom prst="rect">
            <a:avLst/>
          </a:prstGeom>
        </p:spPr>
      </p:pic>
      <p:cxnSp>
        <p:nvCxnSpPr>
          <p:cNvPr id="13" name="Straight Arrow Connector 12">
            <a:extLst>
              <a:ext uri="{FF2B5EF4-FFF2-40B4-BE49-F238E27FC236}">
                <a16:creationId xmlns:a16="http://schemas.microsoft.com/office/drawing/2014/main" id="{9F337D38-E7CD-D65D-7E7F-40A9CC1E3FA2}"/>
              </a:ext>
            </a:extLst>
          </p:cNvPr>
          <p:cNvCxnSpPr/>
          <p:nvPr/>
        </p:nvCxnSpPr>
        <p:spPr>
          <a:xfrm flipH="1">
            <a:off x="754603" y="4764216"/>
            <a:ext cx="3187083" cy="0"/>
          </a:xfrm>
          <a:prstGeom prst="straightConnector1">
            <a:avLst/>
          </a:prstGeom>
          <a:ln w="38100">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713E53E2-F74F-7B7E-32F0-24BAEB2974E2}"/>
              </a:ext>
            </a:extLst>
          </p:cNvPr>
          <p:cNvCxnSpPr>
            <a:cxnSpLocks/>
          </p:cNvCxnSpPr>
          <p:nvPr/>
        </p:nvCxnSpPr>
        <p:spPr>
          <a:xfrm>
            <a:off x="8282866" y="4774640"/>
            <a:ext cx="3098308" cy="0"/>
          </a:xfrm>
          <a:prstGeom prst="straightConnector1">
            <a:avLst/>
          </a:prstGeom>
          <a:ln w="38100">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1493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bg/>
                                          </p:spTgt>
                                        </p:tgtEl>
                                        <p:attrNameLst>
                                          <p:attrName>style.visibility</p:attrName>
                                        </p:attrNameLst>
                                      </p:cBhvr>
                                      <p:to>
                                        <p:strVal val="visible"/>
                                      </p:to>
                                    </p:set>
                                    <p:animEffect transition="in" filter="fade">
                                      <p:cBhvr>
                                        <p:cTn id="7" dur="500"/>
                                        <p:tgtEl>
                                          <p:spTgt spid="17">
                                            <p:bg/>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Effect transition="in" filter="fade">
                                      <p:cBhvr>
                                        <p:cTn id="11"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1520839-2243-95DD-DDE2-5DED11A801A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440177" y="275585"/>
            <a:ext cx="3286376" cy="331924"/>
          </a:xfrm>
          <a:prstGeom prst="rect">
            <a:avLst/>
          </a:prstGeom>
        </p:spPr>
      </p:pic>
      <p:sp>
        <p:nvSpPr>
          <p:cNvPr id="4" name="Rectangle 3">
            <a:extLst>
              <a:ext uri="{FF2B5EF4-FFF2-40B4-BE49-F238E27FC236}">
                <a16:creationId xmlns:a16="http://schemas.microsoft.com/office/drawing/2014/main" id="{C060B291-7907-E0BF-76DE-8CC0785D0174}"/>
              </a:ext>
            </a:extLst>
          </p:cNvPr>
          <p:cNvSpPr/>
          <p:nvPr/>
        </p:nvSpPr>
        <p:spPr>
          <a:xfrm>
            <a:off x="0" y="5738379"/>
            <a:ext cx="12192000" cy="1124465"/>
          </a:xfrm>
          <a:prstGeom prst="rect">
            <a:avLst/>
          </a:prstGeom>
          <a:solidFill>
            <a:srgbClr val="00B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2" name="Group 31">
            <a:extLst>
              <a:ext uri="{FF2B5EF4-FFF2-40B4-BE49-F238E27FC236}">
                <a16:creationId xmlns:a16="http://schemas.microsoft.com/office/drawing/2014/main" id="{982DC39B-706D-CA11-988C-2BD21465EE03}"/>
              </a:ext>
            </a:extLst>
          </p:cNvPr>
          <p:cNvGrpSpPr/>
          <p:nvPr/>
        </p:nvGrpSpPr>
        <p:grpSpPr>
          <a:xfrm>
            <a:off x="1185758" y="188217"/>
            <a:ext cx="9719080" cy="5285826"/>
            <a:chOff x="1185758" y="188217"/>
            <a:chExt cx="9719080" cy="5285826"/>
          </a:xfrm>
        </p:grpSpPr>
        <p:sp>
          <p:nvSpPr>
            <p:cNvPr id="20" name="Rectangle: Rounded Corners 19">
              <a:extLst>
                <a:ext uri="{FF2B5EF4-FFF2-40B4-BE49-F238E27FC236}">
                  <a16:creationId xmlns:a16="http://schemas.microsoft.com/office/drawing/2014/main" id="{7BDBA532-E4C1-0E5F-82B2-C93285D6731B}"/>
                </a:ext>
              </a:extLst>
            </p:cNvPr>
            <p:cNvSpPr/>
            <p:nvPr/>
          </p:nvSpPr>
          <p:spPr>
            <a:xfrm>
              <a:off x="1185758" y="441229"/>
              <a:ext cx="9719080" cy="5032814"/>
            </a:xfrm>
            <a:prstGeom prst="roundRect">
              <a:avLst/>
            </a:prstGeom>
            <a:noFill/>
            <a:ln w="38100">
              <a:solidFill>
                <a:srgbClr val="00BD7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EA8D894A-65E2-AF6F-9D85-DF7A18253CC2}"/>
                </a:ext>
              </a:extLst>
            </p:cNvPr>
            <p:cNvSpPr/>
            <p:nvPr/>
          </p:nvSpPr>
          <p:spPr>
            <a:xfrm>
              <a:off x="4364038" y="188217"/>
              <a:ext cx="3362520" cy="506024"/>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27" name="Picture 26">
            <a:extLst>
              <a:ext uri="{FF2B5EF4-FFF2-40B4-BE49-F238E27FC236}">
                <a16:creationId xmlns:a16="http://schemas.microsoft.com/office/drawing/2014/main" id="{A079B494-9451-E000-3FEE-B9BA27E4BA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40177" y="271899"/>
            <a:ext cx="3286381" cy="331924"/>
          </a:xfrm>
          <a:prstGeom prst="rect">
            <a:avLst/>
          </a:prstGeom>
        </p:spPr>
      </p:pic>
      <p:sp>
        <p:nvSpPr>
          <p:cNvPr id="12" name="TextBox 11">
            <a:extLst>
              <a:ext uri="{FF2B5EF4-FFF2-40B4-BE49-F238E27FC236}">
                <a16:creationId xmlns:a16="http://schemas.microsoft.com/office/drawing/2014/main" id="{900A2778-B1FB-9629-DF8F-C2107B489366}"/>
              </a:ext>
            </a:extLst>
          </p:cNvPr>
          <p:cNvSpPr txBox="1"/>
          <p:nvPr/>
        </p:nvSpPr>
        <p:spPr>
          <a:xfrm flipH="1">
            <a:off x="372809" y="6039001"/>
            <a:ext cx="1144638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00"/>
                </a:solidFill>
                <a:effectLst/>
                <a:uLnTx/>
                <a:uFillTx/>
                <a:latin typeface="Apercu Avnet" panose="02000506040000020004" pitchFamily="50" charset="0"/>
                <a:ea typeface="+mn-ea"/>
                <a:cs typeface="+mn-cs"/>
              </a:rPr>
              <a:t>It takes </a:t>
            </a:r>
            <a:r>
              <a:rPr kumimoji="0" lang="en-US" sz="2800" b="1" i="0" u="none" strike="noStrike" kern="1200" cap="none" spc="0" normalizeH="0" baseline="0" noProof="0">
                <a:ln>
                  <a:noFill/>
                </a:ln>
                <a:solidFill>
                  <a:srgbClr val="FFFFFF"/>
                </a:solidFill>
                <a:effectLst/>
                <a:uLnTx/>
                <a:uFillTx/>
                <a:latin typeface="Apercu Avnet" panose="02000506040000020004" pitchFamily="50" charset="0"/>
                <a:ea typeface="+mn-ea"/>
                <a:cs typeface="+mn-cs"/>
              </a:rPr>
              <a:t>things</a:t>
            </a:r>
            <a:r>
              <a:rPr kumimoji="0" lang="en-US" sz="2800" b="0" i="0" u="none" strike="noStrike" kern="1200" cap="none" spc="0" normalizeH="0" baseline="0" noProof="0">
                <a:ln>
                  <a:noFill/>
                </a:ln>
                <a:solidFill>
                  <a:srgbClr val="000000"/>
                </a:solidFill>
                <a:effectLst/>
                <a:uLnTx/>
                <a:uFillTx/>
                <a:latin typeface="Apercu Avnet" panose="02000506040000020004" pitchFamily="50" charset="0"/>
                <a:ea typeface="+mn-ea"/>
                <a:cs typeface="+mn-cs"/>
              </a:rPr>
              <a:t> like </a:t>
            </a:r>
            <a:r>
              <a:rPr kumimoji="0" lang="en-US" sz="2800" b="1" i="0" u="none" strike="noStrike" kern="1200" cap="none" spc="0" normalizeH="0" baseline="0" noProof="0">
                <a:ln>
                  <a:noFill/>
                </a:ln>
                <a:solidFill>
                  <a:schemeClr val="bg1"/>
                </a:solidFill>
                <a:effectLst/>
                <a:uLnTx/>
                <a:uFillTx/>
                <a:latin typeface="Apercu Avnet" panose="02000506040000020004" pitchFamily="50" charset="0"/>
                <a:ea typeface="+mn-ea"/>
                <a:cs typeface="+mn-cs"/>
              </a:rPr>
              <a:t>connected dehumidifiers </a:t>
            </a:r>
            <a:r>
              <a:rPr kumimoji="0" lang="en-US" sz="2800" b="0" i="0" u="none" strike="noStrike" kern="1200" cap="none" spc="0" normalizeH="0" baseline="0" noProof="0">
                <a:ln>
                  <a:noFill/>
                </a:ln>
                <a:solidFill>
                  <a:srgbClr val="000000"/>
                </a:solidFill>
                <a:effectLst/>
                <a:uLnTx/>
                <a:uFillTx/>
                <a:latin typeface="Apercu Avnet" panose="02000506040000020004" pitchFamily="50" charset="0"/>
                <a:ea typeface="+mn-ea"/>
                <a:cs typeface="+mn-cs"/>
              </a:rPr>
              <a:t>and </a:t>
            </a:r>
            <a:r>
              <a:rPr kumimoji="0" lang="en-US" sz="2800" b="1" i="0" u="none" strike="noStrike" kern="1200" cap="none" spc="0" normalizeH="0" baseline="0" noProof="0">
                <a:ln>
                  <a:noFill/>
                </a:ln>
                <a:solidFill>
                  <a:schemeClr val="bg1"/>
                </a:solidFill>
                <a:effectLst/>
                <a:uLnTx/>
                <a:uFillTx/>
                <a:latin typeface="Apercu Avnet" panose="02000506040000020004" pitchFamily="50" charset="0"/>
                <a:ea typeface="+mn-ea"/>
                <a:cs typeface="+mn-cs"/>
              </a:rPr>
              <a:t>moisture sensors</a:t>
            </a:r>
          </a:p>
        </p:txBody>
      </p:sp>
      <p:sp>
        <p:nvSpPr>
          <p:cNvPr id="36" name="TextBox 35">
            <a:extLst>
              <a:ext uri="{FF2B5EF4-FFF2-40B4-BE49-F238E27FC236}">
                <a16:creationId xmlns:a16="http://schemas.microsoft.com/office/drawing/2014/main" id="{0A0E7D69-3F00-167A-A23D-532C31A2A569}"/>
              </a:ext>
            </a:extLst>
          </p:cNvPr>
          <p:cNvSpPr txBox="1"/>
          <p:nvPr/>
        </p:nvSpPr>
        <p:spPr>
          <a:xfrm>
            <a:off x="4280873" y="1097472"/>
            <a:ext cx="7232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Oswald" pitchFamily="2" charset="0"/>
                <a:ea typeface="+mn-ea"/>
                <a:cs typeface="+mn-cs"/>
              </a:rPr>
              <a:t>Things</a:t>
            </a:r>
          </a:p>
        </p:txBody>
      </p:sp>
      <p:sp>
        <p:nvSpPr>
          <p:cNvPr id="37" name="Rectangle: Rounded Corners 36">
            <a:extLst>
              <a:ext uri="{FF2B5EF4-FFF2-40B4-BE49-F238E27FC236}">
                <a16:creationId xmlns:a16="http://schemas.microsoft.com/office/drawing/2014/main" id="{227AE49F-829B-C09D-D114-68CACC027B54}"/>
              </a:ext>
            </a:extLst>
          </p:cNvPr>
          <p:cNvSpPr/>
          <p:nvPr/>
        </p:nvSpPr>
        <p:spPr>
          <a:xfrm>
            <a:off x="3907086" y="1491932"/>
            <a:ext cx="1476632" cy="2953265"/>
          </a:xfrm>
          <a:prstGeom prst="roundRect">
            <a:avLst/>
          </a:prstGeom>
          <a:noFill/>
          <a:ln w="38100">
            <a:solidFill>
              <a:srgbClr val="00BD7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Rounded Corners 37">
            <a:extLst>
              <a:ext uri="{FF2B5EF4-FFF2-40B4-BE49-F238E27FC236}">
                <a16:creationId xmlns:a16="http://schemas.microsoft.com/office/drawing/2014/main" id="{0293F4C1-D953-8959-6691-7385665E1B46}"/>
              </a:ext>
            </a:extLst>
          </p:cNvPr>
          <p:cNvSpPr/>
          <p:nvPr/>
        </p:nvSpPr>
        <p:spPr>
          <a:xfrm>
            <a:off x="4076840" y="1606151"/>
            <a:ext cx="1127804" cy="1217291"/>
          </a:xfrm>
          <a:prstGeom prst="roundRect">
            <a:avLst>
              <a:gd name="adj" fmla="val 9608"/>
            </a:avLst>
          </a:prstGeom>
          <a:solidFill>
            <a:schemeClr val="bg1"/>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39" name="Rectangle: Rounded Corners 38">
            <a:extLst>
              <a:ext uri="{FF2B5EF4-FFF2-40B4-BE49-F238E27FC236}">
                <a16:creationId xmlns:a16="http://schemas.microsoft.com/office/drawing/2014/main" id="{9C15B275-FEBE-347E-26FB-B6B3EEA1E492}"/>
              </a:ext>
            </a:extLst>
          </p:cNvPr>
          <p:cNvSpPr/>
          <p:nvPr/>
        </p:nvSpPr>
        <p:spPr>
          <a:xfrm>
            <a:off x="4080578" y="2869031"/>
            <a:ext cx="1135107" cy="1392966"/>
          </a:xfrm>
          <a:prstGeom prst="roundRect">
            <a:avLst>
              <a:gd name="adj" fmla="val 9608"/>
            </a:avLst>
          </a:prstGeom>
          <a:solidFill>
            <a:schemeClr val="bg1"/>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40" name="TextBox 39">
            <a:extLst>
              <a:ext uri="{FF2B5EF4-FFF2-40B4-BE49-F238E27FC236}">
                <a16:creationId xmlns:a16="http://schemas.microsoft.com/office/drawing/2014/main" id="{43E00477-1EAA-0D6C-2674-1CAAFC2C00A1}"/>
              </a:ext>
            </a:extLst>
          </p:cNvPr>
          <p:cNvSpPr txBox="1"/>
          <p:nvPr/>
        </p:nvSpPr>
        <p:spPr>
          <a:xfrm>
            <a:off x="4124414" y="2471495"/>
            <a:ext cx="1032655" cy="307777"/>
          </a:xfrm>
          <a:prstGeom prst="rect">
            <a:avLst/>
          </a:prstGeom>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Oswald Light" pitchFamily="2" charset="0"/>
                <a:ea typeface="+mn-ea"/>
                <a:cs typeface="Arial" panose="020B0604020202020204" pitchFamily="34" charset="0"/>
              </a:rPr>
              <a:t>Dehumidifiers</a:t>
            </a:r>
            <a:endParaRPr kumimoji="0" lang="en-US" sz="1000" b="0" i="0" u="none" strike="noStrike" kern="1200" cap="none" spc="0" normalizeH="0" baseline="0" noProof="0">
              <a:ln>
                <a:noFill/>
              </a:ln>
              <a:solidFill>
                <a:srgbClr val="000000"/>
              </a:solidFill>
              <a:effectLst/>
              <a:uLnTx/>
              <a:uFillTx/>
              <a:latin typeface="Oswald Light" pitchFamily="2" charset="0"/>
              <a:ea typeface="+mn-ea"/>
              <a:cs typeface="Arial" panose="020B0604020202020204" pitchFamily="34" charset="0"/>
            </a:endParaRPr>
          </a:p>
        </p:txBody>
      </p:sp>
      <p:sp>
        <p:nvSpPr>
          <p:cNvPr id="41" name="TextBox 40">
            <a:extLst>
              <a:ext uri="{FF2B5EF4-FFF2-40B4-BE49-F238E27FC236}">
                <a16:creationId xmlns:a16="http://schemas.microsoft.com/office/drawing/2014/main" id="{850BEDB8-D1A0-240E-35B0-295DA889023B}"/>
              </a:ext>
            </a:extLst>
          </p:cNvPr>
          <p:cNvSpPr txBox="1"/>
          <p:nvPr/>
        </p:nvSpPr>
        <p:spPr>
          <a:xfrm>
            <a:off x="3996561" y="3690864"/>
            <a:ext cx="1303140" cy="523220"/>
          </a:xfrm>
          <a:prstGeom prst="rect">
            <a:avLst/>
          </a:prstGeom>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Oswald Light" pitchFamily="2" charset="0"/>
                <a:ea typeface="+mn-ea"/>
                <a:cs typeface="Arial" panose="020B0604020202020204" pitchFamily="34" charset="0"/>
              </a:rPr>
              <a:t>In-Wall Moisture Sensors</a:t>
            </a:r>
          </a:p>
        </p:txBody>
      </p:sp>
      <p:grpSp>
        <p:nvGrpSpPr>
          <p:cNvPr id="42" name="Group 41">
            <a:extLst>
              <a:ext uri="{FF2B5EF4-FFF2-40B4-BE49-F238E27FC236}">
                <a16:creationId xmlns:a16="http://schemas.microsoft.com/office/drawing/2014/main" id="{FBFC6C18-E745-8664-0C75-C456B793993D}"/>
              </a:ext>
            </a:extLst>
          </p:cNvPr>
          <p:cNvGrpSpPr/>
          <p:nvPr/>
        </p:nvGrpSpPr>
        <p:grpSpPr>
          <a:xfrm>
            <a:off x="4363255" y="1608805"/>
            <a:ext cx="545765" cy="1053213"/>
            <a:chOff x="4304531" y="1559768"/>
            <a:chExt cx="590029" cy="1138633"/>
          </a:xfrm>
        </p:grpSpPr>
        <p:pic>
          <p:nvPicPr>
            <p:cNvPr id="43" name="Graphic 42" descr="Speakers outline">
              <a:extLst>
                <a:ext uri="{FF2B5EF4-FFF2-40B4-BE49-F238E27FC236}">
                  <a16:creationId xmlns:a16="http://schemas.microsoft.com/office/drawing/2014/main" id="{B439B2F0-DCC9-42F6-258D-E467EBEE7D0D}"/>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r="48181"/>
            <a:stretch/>
          </p:blipFill>
          <p:spPr>
            <a:xfrm>
              <a:off x="4304531" y="1559768"/>
              <a:ext cx="590029" cy="1138633"/>
            </a:xfrm>
            <a:prstGeom prst="rect">
              <a:avLst/>
            </a:prstGeom>
          </p:spPr>
        </p:pic>
        <p:sp>
          <p:nvSpPr>
            <p:cNvPr id="44" name="Left Bracket 43">
              <a:extLst>
                <a:ext uri="{FF2B5EF4-FFF2-40B4-BE49-F238E27FC236}">
                  <a16:creationId xmlns:a16="http://schemas.microsoft.com/office/drawing/2014/main" id="{AD78195C-50B9-E9DF-8741-4962EE7FB142}"/>
                </a:ext>
              </a:extLst>
            </p:cNvPr>
            <p:cNvSpPr/>
            <p:nvPr/>
          </p:nvSpPr>
          <p:spPr>
            <a:xfrm rot="5400000">
              <a:off x="4537175" y="1574382"/>
              <a:ext cx="167375" cy="317966"/>
            </a:xfrm>
            <a:prstGeom prst="leftBracket">
              <a:avLst>
                <a:gd name="adj" fmla="val 11036"/>
              </a:avLst>
            </a:prstGeom>
            <a:ln w="19050">
              <a:solidFill>
                <a:schemeClr val="accent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pic>
        <p:nvPicPr>
          <p:cNvPr id="45" name="Graphic 44" descr="Water outline">
            <a:extLst>
              <a:ext uri="{FF2B5EF4-FFF2-40B4-BE49-F238E27FC236}">
                <a16:creationId xmlns:a16="http://schemas.microsoft.com/office/drawing/2014/main" id="{F3955A0D-8AD2-020A-A8F6-7A88EFA9B9B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52222" y="2916847"/>
            <a:ext cx="778565" cy="778565"/>
          </a:xfrm>
          <a:prstGeom prst="rect">
            <a:avLst/>
          </a:prstGeom>
        </p:spPr>
      </p:pic>
    </p:spTree>
    <p:extLst>
      <p:ext uri="{BB962C8B-B14F-4D97-AF65-F5344CB8AC3E}">
        <p14:creationId xmlns:p14="http://schemas.microsoft.com/office/powerpoint/2010/main" val="2224523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060B291-7907-E0BF-76DE-8CC0785D0174}"/>
              </a:ext>
            </a:extLst>
          </p:cNvPr>
          <p:cNvSpPr/>
          <p:nvPr/>
        </p:nvSpPr>
        <p:spPr>
          <a:xfrm>
            <a:off x="0" y="5738379"/>
            <a:ext cx="12192000" cy="1124465"/>
          </a:xfrm>
          <a:prstGeom prst="rect">
            <a:avLst/>
          </a:prstGeom>
          <a:solidFill>
            <a:srgbClr val="00B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2" name="Group 31">
            <a:extLst>
              <a:ext uri="{FF2B5EF4-FFF2-40B4-BE49-F238E27FC236}">
                <a16:creationId xmlns:a16="http://schemas.microsoft.com/office/drawing/2014/main" id="{982DC39B-706D-CA11-988C-2BD21465EE03}"/>
              </a:ext>
            </a:extLst>
          </p:cNvPr>
          <p:cNvGrpSpPr/>
          <p:nvPr/>
        </p:nvGrpSpPr>
        <p:grpSpPr>
          <a:xfrm>
            <a:off x="1185758" y="188217"/>
            <a:ext cx="9719080" cy="5285826"/>
            <a:chOff x="1185758" y="188217"/>
            <a:chExt cx="9719080" cy="5285826"/>
          </a:xfrm>
        </p:grpSpPr>
        <p:sp>
          <p:nvSpPr>
            <p:cNvPr id="20" name="Rectangle: Rounded Corners 19">
              <a:extLst>
                <a:ext uri="{FF2B5EF4-FFF2-40B4-BE49-F238E27FC236}">
                  <a16:creationId xmlns:a16="http://schemas.microsoft.com/office/drawing/2014/main" id="{7BDBA532-E4C1-0E5F-82B2-C93285D6731B}"/>
                </a:ext>
              </a:extLst>
            </p:cNvPr>
            <p:cNvSpPr/>
            <p:nvPr/>
          </p:nvSpPr>
          <p:spPr>
            <a:xfrm>
              <a:off x="1185758" y="441229"/>
              <a:ext cx="9719080" cy="5032814"/>
            </a:xfrm>
            <a:prstGeom prst="roundRect">
              <a:avLst/>
            </a:prstGeom>
            <a:noFill/>
            <a:ln w="38100">
              <a:solidFill>
                <a:srgbClr val="00BD7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EA8D894A-65E2-AF6F-9D85-DF7A18253CC2}"/>
                </a:ext>
              </a:extLst>
            </p:cNvPr>
            <p:cNvSpPr/>
            <p:nvPr/>
          </p:nvSpPr>
          <p:spPr>
            <a:xfrm>
              <a:off x="4364038" y="188217"/>
              <a:ext cx="3362520" cy="506024"/>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27" name="Picture 26">
            <a:extLst>
              <a:ext uri="{FF2B5EF4-FFF2-40B4-BE49-F238E27FC236}">
                <a16:creationId xmlns:a16="http://schemas.microsoft.com/office/drawing/2014/main" id="{A079B494-9451-E000-3FEE-B9BA27E4BA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40177" y="271899"/>
            <a:ext cx="3286381" cy="331924"/>
          </a:xfrm>
          <a:prstGeom prst="rect">
            <a:avLst/>
          </a:prstGeom>
        </p:spPr>
      </p:pic>
      <p:sp>
        <p:nvSpPr>
          <p:cNvPr id="5" name="Rectangle: Rounded Corners 4">
            <a:extLst>
              <a:ext uri="{FF2B5EF4-FFF2-40B4-BE49-F238E27FC236}">
                <a16:creationId xmlns:a16="http://schemas.microsoft.com/office/drawing/2014/main" id="{EE522248-F996-BEE7-8EC5-74BC0FFF13D5}"/>
              </a:ext>
            </a:extLst>
          </p:cNvPr>
          <p:cNvSpPr/>
          <p:nvPr/>
        </p:nvSpPr>
        <p:spPr>
          <a:xfrm>
            <a:off x="6759215" y="1491932"/>
            <a:ext cx="1476632" cy="2953265"/>
          </a:xfrm>
          <a:prstGeom prst="roundRect">
            <a:avLst/>
          </a:prstGeom>
          <a:noFill/>
          <a:ln w="38100">
            <a:solidFill>
              <a:srgbClr val="00BD7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TextBox 12">
            <a:extLst>
              <a:ext uri="{FF2B5EF4-FFF2-40B4-BE49-F238E27FC236}">
                <a16:creationId xmlns:a16="http://schemas.microsoft.com/office/drawing/2014/main" id="{E856893C-AF0A-55FA-EC8B-41835AB8EF91}"/>
              </a:ext>
            </a:extLst>
          </p:cNvPr>
          <p:cNvSpPr txBox="1"/>
          <p:nvPr/>
        </p:nvSpPr>
        <p:spPr>
          <a:xfrm>
            <a:off x="6683045" y="1122600"/>
            <a:ext cx="16289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Oswald" pitchFamily="2" charset="0"/>
                <a:ea typeface="+mn-ea"/>
                <a:cs typeface="+mn-cs"/>
              </a:rPr>
              <a:t>Business Insights</a:t>
            </a:r>
          </a:p>
        </p:txBody>
      </p:sp>
      <p:sp>
        <p:nvSpPr>
          <p:cNvPr id="14" name="Rectangle: Rounded Corners 13">
            <a:extLst>
              <a:ext uri="{FF2B5EF4-FFF2-40B4-BE49-F238E27FC236}">
                <a16:creationId xmlns:a16="http://schemas.microsoft.com/office/drawing/2014/main" id="{A453E728-A75C-AD9F-1D73-F1DB3324FE11}"/>
              </a:ext>
            </a:extLst>
          </p:cNvPr>
          <p:cNvSpPr/>
          <p:nvPr/>
        </p:nvSpPr>
        <p:spPr>
          <a:xfrm>
            <a:off x="6933629" y="1649781"/>
            <a:ext cx="1127804" cy="1217291"/>
          </a:xfrm>
          <a:prstGeom prst="roundRect">
            <a:avLst>
              <a:gd name="adj" fmla="val 9608"/>
            </a:avLst>
          </a:prstGeom>
          <a:solidFill>
            <a:schemeClr val="bg1"/>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5" name="Rectangle: Rounded Corners 14">
            <a:extLst>
              <a:ext uri="{FF2B5EF4-FFF2-40B4-BE49-F238E27FC236}">
                <a16:creationId xmlns:a16="http://schemas.microsoft.com/office/drawing/2014/main" id="{A27D2331-FE3F-FEF0-1DDC-28523E65503F}"/>
              </a:ext>
            </a:extLst>
          </p:cNvPr>
          <p:cNvSpPr/>
          <p:nvPr/>
        </p:nvSpPr>
        <p:spPr>
          <a:xfrm>
            <a:off x="6929978" y="2912661"/>
            <a:ext cx="1135107" cy="1392966"/>
          </a:xfrm>
          <a:prstGeom prst="roundRect">
            <a:avLst>
              <a:gd name="adj" fmla="val 9608"/>
            </a:avLst>
          </a:prstGeom>
          <a:solidFill>
            <a:schemeClr val="bg1"/>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6" name="TextBox 15">
            <a:extLst>
              <a:ext uri="{FF2B5EF4-FFF2-40B4-BE49-F238E27FC236}">
                <a16:creationId xmlns:a16="http://schemas.microsoft.com/office/drawing/2014/main" id="{90F15B1D-AE92-9030-EFB5-664536A8A86D}"/>
              </a:ext>
            </a:extLst>
          </p:cNvPr>
          <p:cNvSpPr txBox="1"/>
          <p:nvPr/>
        </p:nvSpPr>
        <p:spPr>
          <a:xfrm>
            <a:off x="6762734" y="2471495"/>
            <a:ext cx="1473113" cy="307777"/>
          </a:xfrm>
          <a:prstGeom prst="rect">
            <a:avLst/>
          </a:prstGeom>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Oswald Light" pitchFamily="2" charset="0"/>
                <a:ea typeface="+mn-ea"/>
                <a:cs typeface="Arial" panose="020B0604020202020204" pitchFamily="34" charset="0"/>
              </a:rPr>
              <a:t>Device Location</a:t>
            </a:r>
            <a:endParaRPr kumimoji="0" lang="en-US" sz="1000" b="0" i="0" u="none" strike="noStrike" kern="1200" cap="none" spc="0" normalizeH="0" baseline="0" noProof="0">
              <a:ln>
                <a:noFill/>
              </a:ln>
              <a:solidFill>
                <a:srgbClr val="000000"/>
              </a:solidFill>
              <a:effectLst/>
              <a:uLnTx/>
              <a:uFillTx/>
              <a:latin typeface="Oswald Light" pitchFamily="2" charset="0"/>
              <a:ea typeface="+mn-ea"/>
              <a:cs typeface="Arial" panose="020B0604020202020204" pitchFamily="34" charset="0"/>
            </a:endParaRPr>
          </a:p>
        </p:txBody>
      </p:sp>
      <p:sp>
        <p:nvSpPr>
          <p:cNvPr id="17" name="TextBox 16">
            <a:extLst>
              <a:ext uri="{FF2B5EF4-FFF2-40B4-BE49-F238E27FC236}">
                <a16:creationId xmlns:a16="http://schemas.microsoft.com/office/drawing/2014/main" id="{57E4A4D6-45AA-997F-DE19-F49C1D93EADB}"/>
              </a:ext>
            </a:extLst>
          </p:cNvPr>
          <p:cNvSpPr txBox="1"/>
          <p:nvPr/>
        </p:nvSpPr>
        <p:spPr>
          <a:xfrm>
            <a:off x="6933629" y="3730152"/>
            <a:ext cx="1127804" cy="523220"/>
          </a:xfrm>
          <a:prstGeom prst="rect">
            <a:avLst/>
          </a:prstGeom>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Oswald Light" pitchFamily="2" charset="0"/>
                <a:ea typeface="+mn-ea"/>
                <a:cs typeface="Arial" panose="020B0604020202020204" pitchFamily="34" charset="0"/>
              </a:rPr>
              <a:t>On-Site Humidity Data</a:t>
            </a:r>
          </a:p>
        </p:txBody>
      </p:sp>
      <p:pic>
        <p:nvPicPr>
          <p:cNvPr id="18" name="Graphic 17" descr="Speedometer Low outline">
            <a:extLst>
              <a:ext uri="{FF2B5EF4-FFF2-40B4-BE49-F238E27FC236}">
                <a16:creationId xmlns:a16="http://schemas.microsoft.com/office/drawing/2014/main" id="{B7C73C0D-31E3-B8DD-5712-F8730C1FD4A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85986" y="2941720"/>
            <a:ext cx="825713" cy="825713"/>
          </a:xfrm>
          <a:prstGeom prst="rect">
            <a:avLst/>
          </a:prstGeom>
        </p:spPr>
      </p:pic>
      <p:cxnSp>
        <p:nvCxnSpPr>
          <p:cNvPr id="21" name="Straight Arrow Connector 20">
            <a:extLst>
              <a:ext uri="{FF2B5EF4-FFF2-40B4-BE49-F238E27FC236}">
                <a16:creationId xmlns:a16="http://schemas.microsoft.com/office/drawing/2014/main" id="{FB06A47B-B54F-C074-275D-BF765AEF5E4D}"/>
              </a:ext>
            </a:extLst>
          </p:cNvPr>
          <p:cNvCxnSpPr>
            <a:endCxn id="5" idx="1"/>
          </p:cNvCxnSpPr>
          <p:nvPr/>
        </p:nvCxnSpPr>
        <p:spPr>
          <a:xfrm>
            <a:off x="5383718" y="2968565"/>
            <a:ext cx="1375497" cy="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E169B3D-A7BD-AD41-9315-ADAD12FEBA13}"/>
              </a:ext>
            </a:extLst>
          </p:cNvPr>
          <p:cNvSpPr txBox="1"/>
          <p:nvPr/>
        </p:nvSpPr>
        <p:spPr>
          <a:xfrm>
            <a:off x="5696223" y="2588385"/>
            <a:ext cx="86594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Oswald" pitchFamily="2" charset="0"/>
                <a:ea typeface="+mn-ea"/>
                <a:cs typeface="+mn-cs"/>
              </a:rPr>
              <a:t>extracts</a:t>
            </a:r>
          </a:p>
        </p:txBody>
      </p:sp>
      <p:sp>
        <p:nvSpPr>
          <p:cNvPr id="23" name="TextBox 22">
            <a:extLst>
              <a:ext uri="{FF2B5EF4-FFF2-40B4-BE49-F238E27FC236}">
                <a16:creationId xmlns:a16="http://schemas.microsoft.com/office/drawing/2014/main" id="{DF42F15C-0BB4-DC1E-D518-2633D23058F9}"/>
              </a:ext>
            </a:extLst>
          </p:cNvPr>
          <p:cNvSpPr txBox="1"/>
          <p:nvPr/>
        </p:nvSpPr>
        <p:spPr>
          <a:xfrm flipH="1">
            <a:off x="989698" y="6041031"/>
            <a:ext cx="1021260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00"/>
                </a:solidFill>
                <a:effectLst/>
                <a:uLnTx/>
                <a:uFillTx/>
                <a:latin typeface="Apercu Avnet" panose="02000506040000020004" pitchFamily="50" charset="0"/>
                <a:ea typeface="+mn-ea"/>
                <a:cs typeface="+mn-cs"/>
              </a:rPr>
              <a:t>a</a:t>
            </a:r>
            <a:r>
              <a:rPr kumimoji="0" lang="en-US" sz="2800" b="0" i="0" u="none" strike="noStrike" kern="1200" cap="none" spc="0" normalizeH="0" baseline="0" noProof="0" err="1">
                <a:ln>
                  <a:noFill/>
                </a:ln>
                <a:solidFill>
                  <a:srgbClr val="000000"/>
                </a:solidFill>
                <a:effectLst/>
                <a:uLnTx/>
                <a:uFillTx/>
                <a:latin typeface="Apercu Avnet" panose="02000506040000020004" pitchFamily="50" charset="0"/>
                <a:ea typeface="+mn-ea"/>
                <a:cs typeface="+mn-cs"/>
              </a:rPr>
              <a:t>nd</a:t>
            </a:r>
            <a:r>
              <a:rPr kumimoji="0" lang="en-US" sz="2800" b="0" i="0" u="none" strike="noStrike" kern="1200" cap="none" spc="0" normalizeH="0" baseline="0" noProof="0">
                <a:ln>
                  <a:noFill/>
                </a:ln>
                <a:solidFill>
                  <a:srgbClr val="000000"/>
                </a:solidFill>
                <a:effectLst/>
                <a:uLnTx/>
                <a:uFillTx/>
                <a:latin typeface="Apercu Avnet" panose="02000506040000020004" pitchFamily="50" charset="0"/>
                <a:ea typeface="+mn-ea"/>
                <a:cs typeface="+mn-cs"/>
              </a:rPr>
              <a:t> </a:t>
            </a:r>
            <a:r>
              <a:rPr kumimoji="0" lang="en-US" sz="2800" b="1" i="0" u="none" strike="noStrike" kern="1200" cap="none" spc="0" normalizeH="0" baseline="0" noProof="0">
                <a:ln>
                  <a:noFill/>
                </a:ln>
                <a:solidFill>
                  <a:srgbClr val="FFFFFF"/>
                </a:solidFill>
                <a:effectLst/>
                <a:uLnTx/>
                <a:uFillTx/>
                <a:latin typeface="Apercu Avnet" panose="02000506040000020004" pitchFamily="50" charset="0"/>
                <a:ea typeface="+mn-ea"/>
                <a:cs typeface="+mn-cs"/>
              </a:rPr>
              <a:t>extracts valuable insights </a:t>
            </a:r>
            <a:r>
              <a:rPr kumimoji="0" lang="en-US" sz="2800" b="0" i="0" u="none" strike="noStrike" kern="1200" cap="none" spc="0" normalizeH="0" baseline="0" noProof="0">
                <a:ln>
                  <a:noFill/>
                </a:ln>
                <a:solidFill>
                  <a:srgbClr val="000000"/>
                </a:solidFill>
                <a:effectLst/>
                <a:uLnTx/>
                <a:uFillTx/>
                <a:latin typeface="Apercu Avnet" panose="02000506040000020004" pitchFamily="50" charset="0"/>
                <a:ea typeface="+mn-ea"/>
                <a:cs typeface="+mn-cs"/>
              </a:rPr>
              <a:t>to improve business intelligence</a:t>
            </a:r>
          </a:p>
        </p:txBody>
      </p:sp>
      <p:sp>
        <p:nvSpPr>
          <p:cNvPr id="24" name="TextBox 23">
            <a:extLst>
              <a:ext uri="{FF2B5EF4-FFF2-40B4-BE49-F238E27FC236}">
                <a16:creationId xmlns:a16="http://schemas.microsoft.com/office/drawing/2014/main" id="{5A97C04D-82B7-5D85-2E28-7465315AC2C0}"/>
              </a:ext>
            </a:extLst>
          </p:cNvPr>
          <p:cNvSpPr txBox="1"/>
          <p:nvPr/>
        </p:nvSpPr>
        <p:spPr>
          <a:xfrm>
            <a:off x="4280873" y="1097472"/>
            <a:ext cx="7232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Oswald" pitchFamily="2" charset="0"/>
                <a:ea typeface="+mn-ea"/>
                <a:cs typeface="+mn-cs"/>
              </a:rPr>
              <a:t>Things</a:t>
            </a:r>
          </a:p>
        </p:txBody>
      </p:sp>
      <p:sp>
        <p:nvSpPr>
          <p:cNvPr id="25" name="Rectangle: Rounded Corners 24">
            <a:extLst>
              <a:ext uri="{FF2B5EF4-FFF2-40B4-BE49-F238E27FC236}">
                <a16:creationId xmlns:a16="http://schemas.microsoft.com/office/drawing/2014/main" id="{FADB1755-6D2B-B510-24C4-095C8EAEBBF6}"/>
              </a:ext>
            </a:extLst>
          </p:cNvPr>
          <p:cNvSpPr/>
          <p:nvPr/>
        </p:nvSpPr>
        <p:spPr>
          <a:xfrm>
            <a:off x="3907086" y="1491932"/>
            <a:ext cx="1476632" cy="2953265"/>
          </a:xfrm>
          <a:prstGeom prst="roundRect">
            <a:avLst/>
          </a:prstGeom>
          <a:noFill/>
          <a:ln w="38100">
            <a:solidFill>
              <a:srgbClr val="00BD7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Rounded Corners 25">
            <a:extLst>
              <a:ext uri="{FF2B5EF4-FFF2-40B4-BE49-F238E27FC236}">
                <a16:creationId xmlns:a16="http://schemas.microsoft.com/office/drawing/2014/main" id="{778E39C5-823B-2ECB-DC53-E2B2D1CF1C13}"/>
              </a:ext>
            </a:extLst>
          </p:cNvPr>
          <p:cNvSpPr/>
          <p:nvPr/>
        </p:nvSpPr>
        <p:spPr>
          <a:xfrm>
            <a:off x="4076840" y="1606151"/>
            <a:ext cx="1127804" cy="1217291"/>
          </a:xfrm>
          <a:prstGeom prst="roundRect">
            <a:avLst>
              <a:gd name="adj" fmla="val 9608"/>
            </a:avLst>
          </a:prstGeom>
          <a:solidFill>
            <a:schemeClr val="bg1"/>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29" name="Rectangle: Rounded Corners 28">
            <a:extLst>
              <a:ext uri="{FF2B5EF4-FFF2-40B4-BE49-F238E27FC236}">
                <a16:creationId xmlns:a16="http://schemas.microsoft.com/office/drawing/2014/main" id="{B447597A-8D8D-7D05-3596-905225FE6618}"/>
              </a:ext>
            </a:extLst>
          </p:cNvPr>
          <p:cNvSpPr/>
          <p:nvPr/>
        </p:nvSpPr>
        <p:spPr>
          <a:xfrm>
            <a:off x="4080578" y="2869031"/>
            <a:ext cx="1135107" cy="1392966"/>
          </a:xfrm>
          <a:prstGeom prst="roundRect">
            <a:avLst>
              <a:gd name="adj" fmla="val 9608"/>
            </a:avLst>
          </a:prstGeom>
          <a:solidFill>
            <a:schemeClr val="bg1"/>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30" name="TextBox 29">
            <a:extLst>
              <a:ext uri="{FF2B5EF4-FFF2-40B4-BE49-F238E27FC236}">
                <a16:creationId xmlns:a16="http://schemas.microsoft.com/office/drawing/2014/main" id="{B86DA6FB-7597-68A5-9ADF-FF747A2BB24A}"/>
              </a:ext>
            </a:extLst>
          </p:cNvPr>
          <p:cNvSpPr txBox="1"/>
          <p:nvPr/>
        </p:nvSpPr>
        <p:spPr>
          <a:xfrm>
            <a:off x="4124414" y="2471495"/>
            <a:ext cx="1032655" cy="307777"/>
          </a:xfrm>
          <a:prstGeom prst="rect">
            <a:avLst/>
          </a:prstGeom>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Oswald Light" pitchFamily="2" charset="0"/>
                <a:ea typeface="+mn-ea"/>
                <a:cs typeface="Arial" panose="020B0604020202020204" pitchFamily="34" charset="0"/>
              </a:rPr>
              <a:t>Dehumidifiers</a:t>
            </a:r>
            <a:endParaRPr kumimoji="0" lang="en-US" sz="1000" b="0" i="0" u="none" strike="noStrike" kern="1200" cap="none" spc="0" normalizeH="0" baseline="0" noProof="0">
              <a:ln>
                <a:noFill/>
              </a:ln>
              <a:solidFill>
                <a:srgbClr val="000000"/>
              </a:solidFill>
              <a:effectLst/>
              <a:uLnTx/>
              <a:uFillTx/>
              <a:latin typeface="Oswald Light" pitchFamily="2" charset="0"/>
              <a:ea typeface="+mn-ea"/>
              <a:cs typeface="Arial" panose="020B0604020202020204" pitchFamily="34" charset="0"/>
            </a:endParaRPr>
          </a:p>
        </p:txBody>
      </p:sp>
      <p:sp>
        <p:nvSpPr>
          <p:cNvPr id="31" name="TextBox 30">
            <a:extLst>
              <a:ext uri="{FF2B5EF4-FFF2-40B4-BE49-F238E27FC236}">
                <a16:creationId xmlns:a16="http://schemas.microsoft.com/office/drawing/2014/main" id="{49516331-DC5F-B44A-D499-CDF7F253A4B4}"/>
              </a:ext>
            </a:extLst>
          </p:cNvPr>
          <p:cNvSpPr txBox="1"/>
          <p:nvPr/>
        </p:nvSpPr>
        <p:spPr>
          <a:xfrm>
            <a:off x="3996561" y="3690864"/>
            <a:ext cx="1303140" cy="523220"/>
          </a:xfrm>
          <a:prstGeom prst="rect">
            <a:avLst/>
          </a:prstGeom>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Oswald Light" pitchFamily="2" charset="0"/>
                <a:ea typeface="+mn-ea"/>
                <a:cs typeface="Arial" panose="020B0604020202020204" pitchFamily="34" charset="0"/>
              </a:rPr>
              <a:t>In-Wall Moisture Sensors</a:t>
            </a:r>
          </a:p>
        </p:txBody>
      </p:sp>
      <p:grpSp>
        <p:nvGrpSpPr>
          <p:cNvPr id="33" name="Group 32">
            <a:extLst>
              <a:ext uri="{FF2B5EF4-FFF2-40B4-BE49-F238E27FC236}">
                <a16:creationId xmlns:a16="http://schemas.microsoft.com/office/drawing/2014/main" id="{22BF4069-F972-3636-A0A9-F47FE9056926}"/>
              </a:ext>
            </a:extLst>
          </p:cNvPr>
          <p:cNvGrpSpPr/>
          <p:nvPr/>
        </p:nvGrpSpPr>
        <p:grpSpPr>
          <a:xfrm>
            <a:off x="4363255" y="1608805"/>
            <a:ext cx="545765" cy="1053213"/>
            <a:chOff x="4304531" y="1559768"/>
            <a:chExt cx="590029" cy="1138633"/>
          </a:xfrm>
        </p:grpSpPr>
        <p:pic>
          <p:nvPicPr>
            <p:cNvPr id="42" name="Graphic 41" descr="Speakers outline">
              <a:extLst>
                <a:ext uri="{FF2B5EF4-FFF2-40B4-BE49-F238E27FC236}">
                  <a16:creationId xmlns:a16="http://schemas.microsoft.com/office/drawing/2014/main" id="{36501A37-337F-7C82-CE75-65D4C3E8A3D6}"/>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r="48181"/>
            <a:stretch/>
          </p:blipFill>
          <p:spPr>
            <a:xfrm>
              <a:off x="4304531" y="1559768"/>
              <a:ext cx="590029" cy="1138633"/>
            </a:xfrm>
            <a:prstGeom prst="rect">
              <a:avLst/>
            </a:prstGeom>
          </p:spPr>
        </p:pic>
        <p:sp>
          <p:nvSpPr>
            <p:cNvPr id="44" name="Left Bracket 43">
              <a:extLst>
                <a:ext uri="{FF2B5EF4-FFF2-40B4-BE49-F238E27FC236}">
                  <a16:creationId xmlns:a16="http://schemas.microsoft.com/office/drawing/2014/main" id="{B08395F5-D042-6688-0D3D-9464FFC33B90}"/>
                </a:ext>
              </a:extLst>
            </p:cNvPr>
            <p:cNvSpPr/>
            <p:nvPr/>
          </p:nvSpPr>
          <p:spPr>
            <a:xfrm rot="5400000">
              <a:off x="4537175" y="1574382"/>
              <a:ext cx="167375" cy="317966"/>
            </a:xfrm>
            <a:prstGeom prst="leftBracket">
              <a:avLst>
                <a:gd name="adj" fmla="val 11036"/>
              </a:avLst>
            </a:prstGeom>
            <a:ln w="19050">
              <a:solidFill>
                <a:schemeClr val="accent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pic>
        <p:nvPicPr>
          <p:cNvPr id="45" name="Graphic 44" descr="Water outline">
            <a:extLst>
              <a:ext uri="{FF2B5EF4-FFF2-40B4-BE49-F238E27FC236}">
                <a16:creationId xmlns:a16="http://schemas.microsoft.com/office/drawing/2014/main" id="{B0D05890-92CA-7186-BAFB-4661A895817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252222" y="2916847"/>
            <a:ext cx="778565" cy="778565"/>
          </a:xfrm>
          <a:prstGeom prst="rect">
            <a:avLst/>
          </a:prstGeom>
        </p:spPr>
      </p:pic>
      <p:pic>
        <p:nvPicPr>
          <p:cNvPr id="53" name="Graphic 52" descr="Thermometer with solid fill">
            <a:extLst>
              <a:ext uri="{FF2B5EF4-FFF2-40B4-BE49-F238E27FC236}">
                <a16:creationId xmlns:a16="http://schemas.microsoft.com/office/drawing/2014/main" id="{D6D4E71D-1160-A14F-C5B4-794BFBC59A5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42091" y="2928711"/>
            <a:ext cx="307693" cy="307693"/>
          </a:xfrm>
          <a:prstGeom prst="rect">
            <a:avLst/>
          </a:prstGeom>
        </p:spPr>
      </p:pic>
      <p:pic>
        <p:nvPicPr>
          <p:cNvPr id="55" name="Graphic 54" descr="Check In with solid fill">
            <a:extLst>
              <a:ext uri="{FF2B5EF4-FFF2-40B4-BE49-F238E27FC236}">
                <a16:creationId xmlns:a16="http://schemas.microsoft.com/office/drawing/2014/main" id="{A67992A1-53C8-DC0B-2C95-7B2006F7BA6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136220" y="1750173"/>
            <a:ext cx="722622" cy="722622"/>
          </a:xfrm>
          <a:prstGeom prst="rect">
            <a:avLst/>
          </a:prstGeom>
        </p:spPr>
      </p:pic>
    </p:spTree>
    <p:extLst>
      <p:ext uri="{BB962C8B-B14F-4D97-AF65-F5344CB8AC3E}">
        <p14:creationId xmlns:p14="http://schemas.microsoft.com/office/powerpoint/2010/main" val="412422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FAA731-E8D2-B262-758B-621D09486F4F}"/>
              </a:ext>
            </a:extLst>
          </p:cNvPr>
          <p:cNvSpPr txBox="1"/>
          <p:nvPr/>
        </p:nvSpPr>
        <p:spPr>
          <a:xfrm>
            <a:off x="6074280" y="4671792"/>
            <a:ext cx="1038984" cy="6001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mazon Ember" panose="020B0703020204020204" pitchFamily="34" charset="0"/>
                <a:ea typeface="Amazon Ember" panose="020B0703020204020204" pitchFamily="34" charset="0"/>
                <a:cs typeface="Amazon Ember" panose="020B0703020204020204" pitchFamily="34" charset="0"/>
              </a:rPr>
              <a:t>Amazon Relational Data Storage</a:t>
            </a:r>
          </a:p>
        </p:txBody>
      </p:sp>
      <p:sp>
        <p:nvSpPr>
          <p:cNvPr id="4" name="Rectangle 3">
            <a:extLst>
              <a:ext uri="{FF2B5EF4-FFF2-40B4-BE49-F238E27FC236}">
                <a16:creationId xmlns:a16="http://schemas.microsoft.com/office/drawing/2014/main" id="{C060B291-7907-E0BF-76DE-8CC0785D0174}"/>
              </a:ext>
            </a:extLst>
          </p:cNvPr>
          <p:cNvSpPr/>
          <p:nvPr/>
        </p:nvSpPr>
        <p:spPr>
          <a:xfrm>
            <a:off x="0" y="5738379"/>
            <a:ext cx="12192000" cy="1124465"/>
          </a:xfrm>
          <a:prstGeom prst="rect">
            <a:avLst/>
          </a:prstGeom>
          <a:solidFill>
            <a:srgbClr val="00B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2" name="Group 31">
            <a:extLst>
              <a:ext uri="{FF2B5EF4-FFF2-40B4-BE49-F238E27FC236}">
                <a16:creationId xmlns:a16="http://schemas.microsoft.com/office/drawing/2014/main" id="{982DC39B-706D-CA11-988C-2BD21465EE03}"/>
              </a:ext>
            </a:extLst>
          </p:cNvPr>
          <p:cNvGrpSpPr/>
          <p:nvPr/>
        </p:nvGrpSpPr>
        <p:grpSpPr>
          <a:xfrm>
            <a:off x="1185758" y="188217"/>
            <a:ext cx="9719080" cy="5285826"/>
            <a:chOff x="1185758" y="188217"/>
            <a:chExt cx="9719080" cy="5285826"/>
          </a:xfrm>
        </p:grpSpPr>
        <p:sp>
          <p:nvSpPr>
            <p:cNvPr id="20" name="Rectangle: Rounded Corners 19">
              <a:extLst>
                <a:ext uri="{FF2B5EF4-FFF2-40B4-BE49-F238E27FC236}">
                  <a16:creationId xmlns:a16="http://schemas.microsoft.com/office/drawing/2014/main" id="{7BDBA532-E4C1-0E5F-82B2-C93285D6731B}"/>
                </a:ext>
              </a:extLst>
            </p:cNvPr>
            <p:cNvSpPr/>
            <p:nvPr/>
          </p:nvSpPr>
          <p:spPr>
            <a:xfrm>
              <a:off x="1185758" y="441229"/>
              <a:ext cx="9719080" cy="5032814"/>
            </a:xfrm>
            <a:prstGeom prst="roundRect">
              <a:avLst/>
            </a:prstGeom>
            <a:noFill/>
            <a:ln w="38100">
              <a:solidFill>
                <a:srgbClr val="00BD7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EA8D894A-65E2-AF6F-9D85-DF7A18253CC2}"/>
                </a:ext>
              </a:extLst>
            </p:cNvPr>
            <p:cNvSpPr/>
            <p:nvPr/>
          </p:nvSpPr>
          <p:spPr>
            <a:xfrm>
              <a:off x="4364038" y="188217"/>
              <a:ext cx="3362520" cy="506024"/>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27" name="Picture 26">
            <a:extLst>
              <a:ext uri="{FF2B5EF4-FFF2-40B4-BE49-F238E27FC236}">
                <a16:creationId xmlns:a16="http://schemas.microsoft.com/office/drawing/2014/main" id="{A079B494-9451-E000-3FEE-B9BA27E4BA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40177" y="271899"/>
            <a:ext cx="3286381" cy="331924"/>
          </a:xfrm>
          <a:prstGeom prst="rect">
            <a:avLst/>
          </a:prstGeom>
        </p:spPr>
      </p:pic>
      <p:sp>
        <p:nvSpPr>
          <p:cNvPr id="23" name="TextBox 22">
            <a:extLst>
              <a:ext uri="{FF2B5EF4-FFF2-40B4-BE49-F238E27FC236}">
                <a16:creationId xmlns:a16="http://schemas.microsoft.com/office/drawing/2014/main" id="{DF42F15C-0BB4-DC1E-D518-2633D23058F9}"/>
              </a:ext>
            </a:extLst>
          </p:cNvPr>
          <p:cNvSpPr txBox="1"/>
          <p:nvPr/>
        </p:nvSpPr>
        <p:spPr>
          <a:xfrm flipH="1">
            <a:off x="989698" y="6041031"/>
            <a:ext cx="707650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percu Avnet" panose="02000506040000020004" pitchFamily="50" charset="0"/>
                <a:ea typeface="+mn-ea"/>
                <a:cs typeface="+mn-cs"/>
              </a:rPr>
              <a:t>to create a </a:t>
            </a:r>
            <a:r>
              <a:rPr kumimoji="0" lang="en-US" sz="2800" b="1" i="0" u="none" strike="noStrike" kern="1200" cap="none" spc="0" normalizeH="0" baseline="0" noProof="0">
                <a:ln>
                  <a:noFill/>
                </a:ln>
                <a:solidFill>
                  <a:prstClr val="white"/>
                </a:solidFill>
                <a:effectLst/>
                <a:uLnTx/>
                <a:uFillTx/>
                <a:latin typeface="Apercu Avnet" panose="02000506040000020004" pitchFamily="50" charset="0"/>
                <a:ea typeface="+mn-ea"/>
                <a:cs typeface="+mn-cs"/>
              </a:rPr>
              <a:t>single pane of glass </a:t>
            </a:r>
            <a:r>
              <a:rPr kumimoji="0" lang="en-US" sz="2800" b="0" i="0" u="none" strike="noStrike" kern="1200" cap="none" spc="0" normalizeH="0" baseline="0" noProof="0">
                <a:ln>
                  <a:noFill/>
                </a:ln>
                <a:solidFill>
                  <a:prstClr val="black"/>
                </a:solidFill>
                <a:effectLst/>
                <a:uLnTx/>
                <a:uFillTx/>
                <a:latin typeface="Apercu Avnet" panose="02000506040000020004" pitchFamily="50" charset="0"/>
                <a:ea typeface="+mn-ea"/>
                <a:cs typeface="+mn-cs"/>
              </a:rPr>
              <a:t>experience</a:t>
            </a:r>
            <a:endParaRPr kumimoji="0" lang="en-US" sz="2800" b="1" i="0" u="none" strike="noStrike" kern="1200" cap="none" spc="0" normalizeH="0" baseline="0" noProof="0">
              <a:ln>
                <a:noFill/>
              </a:ln>
              <a:solidFill>
                <a:prstClr val="black"/>
              </a:solidFill>
              <a:effectLst/>
              <a:uLnTx/>
              <a:uFillTx/>
              <a:latin typeface="Apercu Avnet" panose="02000506040000020004" pitchFamily="50" charset="0"/>
              <a:ea typeface="+mn-ea"/>
              <a:cs typeface="+mn-cs"/>
            </a:endParaRPr>
          </a:p>
        </p:txBody>
      </p:sp>
      <p:sp>
        <p:nvSpPr>
          <p:cNvPr id="45" name="TextBox 44">
            <a:extLst>
              <a:ext uri="{FF2B5EF4-FFF2-40B4-BE49-F238E27FC236}">
                <a16:creationId xmlns:a16="http://schemas.microsoft.com/office/drawing/2014/main" id="{02D2943E-F121-5B60-7333-2ABAFEBB17CB}"/>
              </a:ext>
            </a:extLst>
          </p:cNvPr>
          <p:cNvSpPr txBox="1"/>
          <p:nvPr/>
        </p:nvSpPr>
        <p:spPr>
          <a:xfrm>
            <a:off x="4524904" y="1004235"/>
            <a:ext cx="32528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Oswald" pitchFamily="2" charset="0"/>
                <a:ea typeface="+mn-ea"/>
                <a:cs typeface="+mn-cs"/>
              </a:rPr>
              <a:t>Single Pane of Glass Web Experience</a:t>
            </a:r>
          </a:p>
        </p:txBody>
      </p:sp>
      <p:cxnSp>
        <p:nvCxnSpPr>
          <p:cNvPr id="48" name="Straight Arrow Connector 47">
            <a:extLst>
              <a:ext uri="{FF2B5EF4-FFF2-40B4-BE49-F238E27FC236}">
                <a16:creationId xmlns:a16="http://schemas.microsoft.com/office/drawing/2014/main" id="{3804B896-8399-1F58-431D-E7559CC25BB0}"/>
              </a:ext>
            </a:extLst>
          </p:cNvPr>
          <p:cNvCxnSpPr>
            <a:cxnSpLocks/>
          </p:cNvCxnSpPr>
          <p:nvPr/>
        </p:nvCxnSpPr>
        <p:spPr>
          <a:xfrm>
            <a:off x="8706118" y="2875328"/>
            <a:ext cx="448070" cy="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49" name="Rectangle: Rounded Corners 48">
            <a:extLst>
              <a:ext uri="{FF2B5EF4-FFF2-40B4-BE49-F238E27FC236}">
                <a16:creationId xmlns:a16="http://schemas.microsoft.com/office/drawing/2014/main" id="{175DB0A5-2AFA-7CAE-A22C-8A4B459BC217}"/>
              </a:ext>
            </a:extLst>
          </p:cNvPr>
          <p:cNvSpPr/>
          <p:nvPr/>
        </p:nvSpPr>
        <p:spPr>
          <a:xfrm>
            <a:off x="3459479" y="941082"/>
            <a:ext cx="5242988" cy="4446464"/>
          </a:xfrm>
          <a:prstGeom prst="roundRect">
            <a:avLst/>
          </a:prstGeom>
          <a:noFill/>
          <a:ln w="38100">
            <a:solidFill>
              <a:srgbClr val="00BD7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Rectangle: Rounded Corners 54">
            <a:extLst>
              <a:ext uri="{FF2B5EF4-FFF2-40B4-BE49-F238E27FC236}">
                <a16:creationId xmlns:a16="http://schemas.microsoft.com/office/drawing/2014/main" id="{35E6E1C4-540F-C6E7-F4E1-B203412994BD}"/>
              </a:ext>
            </a:extLst>
          </p:cNvPr>
          <p:cNvSpPr/>
          <p:nvPr/>
        </p:nvSpPr>
        <p:spPr>
          <a:xfrm>
            <a:off x="4123672" y="1542781"/>
            <a:ext cx="1127804" cy="1401092"/>
          </a:xfrm>
          <a:prstGeom prst="roundRect">
            <a:avLst>
              <a:gd name="adj" fmla="val 9608"/>
            </a:avLst>
          </a:prstGeom>
          <a:solidFill>
            <a:schemeClr val="bg1"/>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56" name="Rectangle: Rounded Corners 55">
            <a:extLst>
              <a:ext uri="{FF2B5EF4-FFF2-40B4-BE49-F238E27FC236}">
                <a16:creationId xmlns:a16="http://schemas.microsoft.com/office/drawing/2014/main" id="{BD26C515-ACDB-2D01-C0A3-8839273C24ED}"/>
              </a:ext>
            </a:extLst>
          </p:cNvPr>
          <p:cNvSpPr/>
          <p:nvPr/>
        </p:nvSpPr>
        <p:spPr>
          <a:xfrm>
            <a:off x="5523734" y="1542781"/>
            <a:ext cx="1135107" cy="1392966"/>
          </a:xfrm>
          <a:prstGeom prst="roundRect">
            <a:avLst>
              <a:gd name="adj" fmla="val 9608"/>
            </a:avLst>
          </a:prstGeom>
          <a:solidFill>
            <a:schemeClr val="bg1"/>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57" name="Rectangle: Rounded Corners 56">
            <a:extLst>
              <a:ext uri="{FF2B5EF4-FFF2-40B4-BE49-F238E27FC236}">
                <a16:creationId xmlns:a16="http://schemas.microsoft.com/office/drawing/2014/main" id="{6C4B2E2D-72D4-9E4D-58A5-9530A8286BE2}"/>
              </a:ext>
            </a:extLst>
          </p:cNvPr>
          <p:cNvSpPr/>
          <p:nvPr/>
        </p:nvSpPr>
        <p:spPr>
          <a:xfrm>
            <a:off x="6931098" y="1542781"/>
            <a:ext cx="1135107" cy="1392966"/>
          </a:xfrm>
          <a:prstGeom prst="roundRect">
            <a:avLst>
              <a:gd name="adj" fmla="val 9608"/>
            </a:avLst>
          </a:prstGeom>
          <a:solidFill>
            <a:schemeClr val="bg1"/>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64" name="TextBox 63">
            <a:extLst>
              <a:ext uri="{FF2B5EF4-FFF2-40B4-BE49-F238E27FC236}">
                <a16:creationId xmlns:a16="http://schemas.microsoft.com/office/drawing/2014/main" id="{AAF3CE19-ACB2-5387-5B34-DF1F485EF454}"/>
              </a:ext>
            </a:extLst>
          </p:cNvPr>
          <p:cNvSpPr txBox="1"/>
          <p:nvPr/>
        </p:nvSpPr>
        <p:spPr>
          <a:xfrm>
            <a:off x="5470185" y="2373320"/>
            <a:ext cx="1242203" cy="523220"/>
          </a:xfrm>
          <a:prstGeom prst="rect">
            <a:avLst/>
          </a:prstGeom>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Oswald Light" pitchFamily="2" charset="0"/>
                <a:ea typeface="+mn-ea"/>
                <a:cs typeface="Arial" panose="020B0604020202020204" pitchFamily="34" charset="0"/>
              </a:rPr>
              <a:t>View and analyze device data</a:t>
            </a:r>
          </a:p>
        </p:txBody>
      </p:sp>
      <p:sp>
        <p:nvSpPr>
          <p:cNvPr id="65" name="TextBox 64">
            <a:extLst>
              <a:ext uri="{FF2B5EF4-FFF2-40B4-BE49-F238E27FC236}">
                <a16:creationId xmlns:a16="http://schemas.microsoft.com/office/drawing/2014/main" id="{8CE5C656-6F27-8D1D-1DAC-CDBBC28CDD8E}"/>
              </a:ext>
            </a:extLst>
          </p:cNvPr>
          <p:cNvSpPr txBox="1"/>
          <p:nvPr/>
        </p:nvSpPr>
        <p:spPr>
          <a:xfrm>
            <a:off x="4111570" y="2373320"/>
            <a:ext cx="1127804" cy="523220"/>
          </a:xfrm>
          <a:prstGeom prst="rect">
            <a:avLst/>
          </a:prstGeom>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Oswald Light" pitchFamily="2" charset="0"/>
                <a:ea typeface="+mn-ea"/>
                <a:cs typeface="Arial" panose="020B0604020202020204" pitchFamily="34" charset="0"/>
              </a:rPr>
              <a:t>Manage your devices</a:t>
            </a:r>
          </a:p>
        </p:txBody>
      </p:sp>
      <p:sp>
        <p:nvSpPr>
          <p:cNvPr id="66" name="TextBox 65">
            <a:extLst>
              <a:ext uri="{FF2B5EF4-FFF2-40B4-BE49-F238E27FC236}">
                <a16:creationId xmlns:a16="http://schemas.microsoft.com/office/drawing/2014/main" id="{550479BC-ACB6-7CD0-701F-B76AE98D3C35}"/>
              </a:ext>
            </a:extLst>
          </p:cNvPr>
          <p:cNvSpPr txBox="1"/>
          <p:nvPr/>
        </p:nvSpPr>
        <p:spPr>
          <a:xfrm>
            <a:off x="7010334" y="2373320"/>
            <a:ext cx="994082" cy="523220"/>
          </a:xfrm>
          <a:prstGeom prst="rect">
            <a:avLst/>
          </a:prstGeom>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Oswald Light" pitchFamily="2" charset="0"/>
                <a:ea typeface="+mn-ea"/>
                <a:cs typeface="Arial" panose="020B0604020202020204" pitchFamily="34" charset="0"/>
              </a:rPr>
              <a:t>Secure data and devices</a:t>
            </a:r>
          </a:p>
        </p:txBody>
      </p:sp>
      <p:pic>
        <p:nvPicPr>
          <p:cNvPr id="67" name="Picture 66" descr="Icon&#10;&#10;Description automatically generated">
            <a:extLst>
              <a:ext uri="{FF2B5EF4-FFF2-40B4-BE49-F238E27FC236}">
                <a16:creationId xmlns:a16="http://schemas.microsoft.com/office/drawing/2014/main" id="{AEE9E1A7-BED2-36AA-C316-A69F843DC9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5228" y="1663769"/>
            <a:ext cx="744693" cy="744693"/>
          </a:xfrm>
          <a:prstGeom prst="rect">
            <a:avLst/>
          </a:prstGeom>
        </p:spPr>
      </p:pic>
      <p:pic>
        <p:nvPicPr>
          <p:cNvPr id="68" name="Picture 67" descr="A screenshot of a computer&#10;&#10;Description automatically generated with low confidence">
            <a:extLst>
              <a:ext uri="{FF2B5EF4-FFF2-40B4-BE49-F238E27FC236}">
                <a16:creationId xmlns:a16="http://schemas.microsoft.com/office/drawing/2014/main" id="{C0061B34-BAB6-AB38-9F33-B073A07C435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25344" y="1663769"/>
            <a:ext cx="744693" cy="744693"/>
          </a:xfrm>
          <a:prstGeom prst="rect">
            <a:avLst/>
          </a:prstGeom>
        </p:spPr>
      </p:pic>
      <p:pic>
        <p:nvPicPr>
          <p:cNvPr id="69" name="Picture 68" descr="Graphical user interface, application&#10;&#10;Description automatically generated">
            <a:extLst>
              <a:ext uri="{FF2B5EF4-FFF2-40B4-BE49-F238E27FC236}">
                <a16:creationId xmlns:a16="http://schemas.microsoft.com/office/drawing/2014/main" id="{AC5026D0-5D82-F0C5-989C-4911DDDFCE4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165954" y="1708764"/>
            <a:ext cx="650516" cy="650516"/>
          </a:xfrm>
          <a:prstGeom prst="rect">
            <a:avLst/>
          </a:prstGeom>
        </p:spPr>
      </p:pic>
      <p:cxnSp>
        <p:nvCxnSpPr>
          <p:cNvPr id="74" name="Straight Arrow Connector 73">
            <a:extLst>
              <a:ext uri="{FF2B5EF4-FFF2-40B4-BE49-F238E27FC236}">
                <a16:creationId xmlns:a16="http://schemas.microsoft.com/office/drawing/2014/main" id="{579A1F7C-2B1C-C237-D038-A3E33506C90E}"/>
              </a:ext>
            </a:extLst>
          </p:cNvPr>
          <p:cNvCxnSpPr>
            <a:cxnSpLocks/>
          </p:cNvCxnSpPr>
          <p:nvPr/>
        </p:nvCxnSpPr>
        <p:spPr>
          <a:xfrm flipV="1">
            <a:off x="6096000" y="3079131"/>
            <a:ext cx="0" cy="481933"/>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78" name="Picture 16">
            <a:extLst>
              <a:ext uri="{FF2B5EF4-FFF2-40B4-BE49-F238E27FC236}">
                <a16:creationId xmlns:a16="http://schemas.microsoft.com/office/drawing/2014/main" id="{F13F0F9D-3B52-00EF-D006-76E1F16A4F3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p:blipFill>
        <p:spPr bwMode="auto">
          <a:xfrm>
            <a:off x="5774979" y="3673042"/>
            <a:ext cx="642043" cy="383843"/>
          </a:xfrm>
          <a:prstGeom prst="rect">
            <a:avLst/>
          </a:prstGeom>
          <a:noFill/>
          <a:extLst>
            <a:ext uri="{909E8E84-426E-40DD-AFC4-6F175D3DCCD1}">
              <a14:hiddenFill xmlns:a14="http://schemas.microsoft.com/office/drawing/2010/main">
                <a:solidFill>
                  <a:srgbClr val="FFFFFF"/>
                </a:solidFill>
              </a14:hiddenFill>
            </a:ext>
          </a:extLst>
        </p:spPr>
      </p:pic>
      <p:sp>
        <p:nvSpPr>
          <p:cNvPr id="80" name="TextBox 79">
            <a:extLst>
              <a:ext uri="{FF2B5EF4-FFF2-40B4-BE49-F238E27FC236}">
                <a16:creationId xmlns:a16="http://schemas.microsoft.com/office/drawing/2014/main" id="{83DF1927-2A5D-E783-06E1-2823F40A1897}"/>
              </a:ext>
            </a:extLst>
          </p:cNvPr>
          <p:cNvSpPr txBox="1"/>
          <p:nvPr/>
        </p:nvSpPr>
        <p:spPr>
          <a:xfrm>
            <a:off x="6903900" y="4671792"/>
            <a:ext cx="1020586"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mazon Ember" panose="020B0703020204020204" pitchFamily="34" charset="0"/>
                <a:ea typeface="Amazon Ember" panose="020B0703020204020204" pitchFamily="34" charset="0"/>
                <a:cs typeface="Amazon Ember" panose="020B0703020204020204" pitchFamily="34" charset="0"/>
              </a:rPr>
              <a:t>AWS IoT Greengrass</a:t>
            </a:r>
          </a:p>
        </p:txBody>
      </p:sp>
      <p:pic>
        <p:nvPicPr>
          <p:cNvPr id="81" name="Picture 10" descr="Install AWS IoT Greengrass on Linux | Snap Store">
            <a:extLst>
              <a:ext uri="{FF2B5EF4-FFF2-40B4-BE49-F238E27FC236}">
                <a16:creationId xmlns:a16="http://schemas.microsoft.com/office/drawing/2014/main" id="{CBCEE6F8-0CA3-5709-5129-F390A9DBEE0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09710" y="4252912"/>
            <a:ext cx="408966" cy="408966"/>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4" descr="AWS IoT Core - AWS Internet Of Things - AWS Video Catalog">
            <a:extLst>
              <a:ext uri="{FF2B5EF4-FFF2-40B4-BE49-F238E27FC236}">
                <a16:creationId xmlns:a16="http://schemas.microsoft.com/office/drawing/2014/main" id="{8C3B461B-AF8B-AB0C-915D-C0611AB9A53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30130" y="4246818"/>
            <a:ext cx="408966" cy="408966"/>
          </a:xfrm>
          <a:prstGeom prst="rect">
            <a:avLst/>
          </a:prstGeom>
          <a:noFill/>
          <a:extLst>
            <a:ext uri="{909E8E84-426E-40DD-AFC4-6F175D3DCCD1}">
              <a14:hiddenFill xmlns:a14="http://schemas.microsoft.com/office/drawing/2010/main">
                <a:solidFill>
                  <a:srgbClr val="FFFFFF"/>
                </a:solidFill>
              </a14:hiddenFill>
            </a:ext>
          </a:extLst>
        </p:spPr>
      </p:pic>
      <p:sp>
        <p:nvSpPr>
          <p:cNvPr id="86" name="TextBox 85">
            <a:extLst>
              <a:ext uri="{FF2B5EF4-FFF2-40B4-BE49-F238E27FC236}">
                <a16:creationId xmlns:a16="http://schemas.microsoft.com/office/drawing/2014/main" id="{45E05F7C-F0C7-816C-D31E-36A83B49BFDC}"/>
              </a:ext>
            </a:extLst>
          </p:cNvPr>
          <p:cNvSpPr txBox="1"/>
          <p:nvPr/>
        </p:nvSpPr>
        <p:spPr>
          <a:xfrm>
            <a:off x="4262698" y="4653720"/>
            <a:ext cx="1134386"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mazon Ember" panose="020B0703020204020204" pitchFamily="34" charset="0"/>
                <a:ea typeface="Amazon Ember" panose="020B0703020204020204" pitchFamily="34" charset="0"/>
                <a:cs typeface="Amazon Ember" panose="020B0703020204020204" pitchFamily="34" charset="0"/>
              </a:rPr>
              <a:t>Amazon Simple Storage Service</a:t>
            </a:r>
          </a:p>
        </p:txBody>
      </p:sp>
      <p:pic>
        <p:nvPicPr>
          <p:cNvPr id="87" name="Picture 24" descr="Amazon S3 Simple Storage Service Logo PNG Vector (SVG) Free Download">
            <a:extLst>
              <a:ext uri="{FF2B5EF4-FFF2-40B4-BE49-F238E27FC236}">
                <a16:creationId xmlns:a16="http://schemas.microsoft.com/office/drawing/2014/main" id="{F70B0B5B-8BCE-320C-9F40-EBA56A10524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25408" y="4243696"/>
            <a:ext cx="408966" cy="408966"/>
          </a:xfrm>
          <a:prstGeom prst="rect">
            <a:avLst/>
          </a:prstGeom>
          <a:noFill/>
          <a:extLst>
            <a:ext uri="{909E8E84-426E-40DD-AFC4-6F175D3DCCD1}">
              <a14:hiddenFill xmlns:a14="http://schemas.microsoft.com/office/drawing/2010/main">
                <a:solidFill>
                  <a:srgbClr val="FFFFFF"/>
                </a:solidFill>
              </a14:hiddenFill>
            </a:ext>
          </a:extLst>
        </p:spPr>
      </p:pic>
      <p:pic>
        <p:nvPicPr>
          <p:cNvPr id="92" name="Picture 20" descr="Amazon QuickSight">
            <a:extLst>
              <a:ext uri="{FF2B5EF4-FFF2-40B4-BE49-F238E27FC236}">
                <a16:creationId xmlns:a16="http://schemas.microsoft.com/office/drawing/2014/main" id="{817651BC-7F18-635F-391C-DEDA5150A4C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04987" y="4252912"/>
            <a:ext cx="408966" cy="408966"/>
          </a:xfrm>
          <a:prstGeom prst="rect">
            <a:avLst/>
          </a:prstGeom>
          <a:noFill/>
          <a:extLst>
            <a:ext uri="{909E8E84-426E-40DD-AFC4-6F175D3DCCD1}">
              <a14:hiddenFill xmlns:a14="http://schemas.microsoft.com/office/drawing/2010/main">
                <a:solidFill>
                  <a:srgbClr val="FFFFFF"/>
                </a:solidFill>
              </a14:hiddenFill>
            </a:ext>
          </a:extLst>
        </p:spPr>
      </p:pic>
      <p:sp>
        <p:nvSpPr>
          <p:cNvPr id="93" name="TextBox 92">
            <a:extLst>
              <a:ext uri="{FF2B5EF4-FFF2-40B4-BE49-F238E27FC236}">
                <a16:creationId xmlns:a16="http://schemas.microsoft.com/office/drawing/2014/main" id="{02A80A40-3E6A-A86D-8FC4-1D4DA61E20C5}"/>
              </a:ext>
            </a:extLst>
          </p:cNvPr>
          <p:cNvSpPr txBox="1"/>
          <p:nvPr/>
        </p:nvSpPr>
        <p:spPr>
          <a:xfrm>
            <a:off x="3442273" y="4662475"/>
            <a:ext cx="1134386"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mazon Ember" panose="020B0703020204020204" pitchFamily="34" charset="0"/>
                <a:ea typeface="Amazon Ember" panose="020B0703020204020204" pitchFamily="34" charset="0"/>
                <a:cs typeface="Amazon Ember" panose="020B0703020204020204" pitchFamily="34" charset="0"/>
              </a:rPr>
              <a:t> Amazon </a:t>
            </a:r>
            <a:r>
              <a:rPr kumimoji="0" lang="en-US" sz="1100" b="0" i="0" u="none" strike="noStrike" kern="1200" cap="none" spc="0" normalizeH="0" baseline="0" noProof="0" err="1">
                <a:ln>
                  <a:noFill/>
                </a:ln>
                <a:solidFill>
                  <a:prstClr val="white"/>
                </a:solidFill>
                <a:effectLst/>
                <a:uLnTx/>
                <a:uFillTx/>
                <a:latin typeface="Amazon Ember" panose="020B0703020204020204" pitchFamily="34" charset="0"/>
                <a:ea typeface="Amazon Ember" panose="020B0703020204020204" pitchFamily="34" charset="0"/>
                <a:cs typeface="Amazon Ember" panose="020B0703020204020204" pitchFamily="34" charset="0"/>
              </a:rPr>
              <a:t>QuickSight</a:t>
            </a:r>
            <a:endParaRPr kumimoji="0" lang="en-US" sz="1100" b="0" i="0" u="none" strike="noStrike" kern="1200" cap="none" spc="0" normalizeH="0" baseline="0" noProof="0">
              <a:ln>
                <a:noFill/>
              </a:ln>
              <a:solidFill>
                <a:prstClr val="white"/>
              </a:solidFill>
              <a:effectLst/>
              <a:uLnTx/>
              <a:uFillTx/>
              <a:latin typeface="Amazon Ember" panose="020B0703020204020204" pitchFamily="34" charset="0"/>
              <a:ea typeface="Amazon Ember" panose="020B0703020204020204" pitchFamily="34" charset="0"/>
              <a:cs typeface="Amazon Ember" panose="020B0703020204020204" pitchFamily="34" charset="0"/>
            </a:endParaRPr>
          </a:p>
        </p:txBody>
      </p:sp>
      <p:pic>
        <p:nvPicPr>
          <p:cNvPr id="95" name="Picture 14" descr="AWS RDS Pricing &amp; Cost Optimization Explained | Logicata">
            <a:extLst>
              <a:ext uri="{FF2B5EF4-FFF2-40B4-BE49-F238E27FC236}">
                <a16:creationId xmlns:a16="http://schemas.microsoft.com/office/drawing/2014/main" id="{2F0EDB43-9E86-398C-5B88-708B37E951F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389289" y="4252912"/>
            <a:ext cx="408966" cy="408966"/>
          </a:xfrm>
          <a:prstGeom prst="rect">
            <a:avLst/>
          </a:prstGeom>
          <a:noFill/>
          <a:extLst>
            <a:ext uri="{909E8E84-426E-40DD-AFC4-6F175D3DCCD1}">
              <a14:hiddenFill xmlns:a14="http://schemas.microsoft.com/office/drawing/2010/main">
                <a:solidFill>
                  <a:srgbClr val="FFFFFF"/>
                </a:solidFill>
              </a14:hiddenFill>
            </a:ext>
          </a:extLst>
        </p:spPr>
      </p:pic>
      <p:pic>
        <p:nvPicPr>
          <p:cNvPr id="99" name="Picture 6" descr="AWS Eventbridge - Coralogix">
            <a:extLst>
              <a:ext uri="{FF2B5EF4-FFF2-40B4-BE49-F238E27FC236}">
                <a16:creationId xmlns:a16="http://schemas.microsoft.com/office/drawing/2014/main" id="{9A77975D-6D4A-7F17-71E1-100C2B6E6DC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45829" y="4191392"/>
            <a:ext cx="532005" cy="532005"/>
          </a:xfrm>
          <a:prstGeom prst="rect">
            <a:avLst/>
          </a:prstGeom>
          <a:noFill/>
          <a:extLst>
            <a:ext uri="{909E8E84-426E-40DD-AFC4-6F175D3DCCD1}">
              <a14:hiddenFill xmlns:a14="http://schemas.microsoft.com/office/drawing/2010/main">
                <a:solidFill>
                  <a:srgbClr val="FFFFFF"/>
                </a:solidFill>
              </a14:hiddenFill>
            </a:ext>
          </a:extLst>
        </p:spPr>
      </p:pic>
      <p:sp>
        <p:nvSpPr>
          <p:cNvPr id="100" name="TextBox 99">
            <a:extLst>
              <a:ext uri="{FF2B5EF4-FFF2-40B4-BE49-F238E27FC236}">
                <a16:creationId xmlns:a16="http://schemas.microsoft.com/office/drawing/2014/main" id="{AF0919BE-D110-9A2A-92FC-599774A208E2}"/>
              </a:ext>
            </a:extLst>
          </p:cNvPr>
          <p:cNvSpPr txBox="1"/>
          <p:nvPr/>
        </p:nvSpPr>
        <p:spPr>
          <a:xfrm>
            <a:off x="5165007" y="4656807"/>
            <a:ext cx="1093647"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mazon Ember" panose="020B0703020204020204" pitchFamily="34" charset="0"/>
                <a:ea typeface="Amazon Ember" panose="020B0703020204020204" pitchFamily="34" charset="0"/>
                <a:cs typeface="Amazon Ember" panose="020B0703020204020204" pitchFamily="34" charset="0"/>
              </a:rPr>
              <a:t>Amazon </a:t>
            </a:r>
            <a:r>
              <a:rPr kumimoji="0" lang="en-US" sz="1100" b="0" i="0" u="none" strike="noStrike" kern="1200" cap="none" spc="0" normalizeH="0" baseline="0" noProof="0" err="1">
                <a:ln>
                  <a:noFill/>
                </a:ln>
                <a:solidFill>
                  <a:prstClr val="white"/>
                </a:solidFill>
                <a:effectLst/>
                <a:uLnTx/>
                <a:uFillTx/>
                <a:latin typeface="Amazon Ember" panose="020B0703020204020204" pitchFamily="34" charset="0"/>
                <a:ea typeface="Amazon Ember" panose="020B0703020204020204" pitchFamily="34" charset="0"/>
                <a:cs typeface="Amazon Ember" panose="020B0703020204020204" pitchFamily="34" charset="0"/>
              </a:rPr>
              <a:t>EventBridge</a:t>
            </a:r>
            <a:endParaRPr kumimoji="0" lang="en-US" sz="1100" b="0" i="0" u="none" strike="noStrike" kern="1200" cap="none" spc="0" normalizeH="0" baseline="0" noProof="0">
              <a:ln>
                <a:noFill/>
              </a:ln>
              <a:solidFill>
                <a:prstClr val="white"/>
              </a:solidFill>
              <a:effectLst/>
              <a:uLnTx/>
              <a:uFillTx/>
              <a:latin typeface="Amazon Ember" panose="020B0703020204020204" pitchFamily="34" charset="0"/>
              <a:ea typeface="Amazon Ember" panose="020B0703020204020204" pitchFamily="34" charset="0"/>
              <a:cs typeface="Amazon Ember" panose="020B0703020204020204" pitchFamily="34" charset="0"/>
            </a:endParaRPr>
          </a:p>
        </p:txBody>
      </p:sp>
      <p:cxnSp>
        <p:nvCxnSpPr>
          <p:cNvPr id="103" name="Straight Arrow Connector 102">
            <a:extLst>
              <a:ext uri="{FF2B5EF4-FFF2-40B4-BE49-F238E27FC236}">
                <a16:creationId xmlns:a16="http://schemas.microsoft.com/office/drawing/2014/main" id="{368DC092-6F1F-9126-CB75-4911C4C1E5EE}"/>
              </a:ext>
            </a:extLst>
          </p:cNvPr>
          <p:cNvCxnSpPr>
            <a:cxnSpLocks/>
          </p:cNvCxnSpPr>
          <p:nvPr/>
        </p:nvCxnSpPr>
        <p:spPr>
          <a:xfrm>
            <a:off x="2958848" y="2875328"/>
            <a:ext cx="500630" cy="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14" name="TextBox 113">
            <a:extLst>
              <a:ext uri="{FF2B5EF4-FFF2-40B4-BE49-F238E27FC236}">
                <a16:creationId xmlns:a16="http://schemas.microsoft.com/office/drawing/2014/main" id="{244B93AE-2F80-F14F-A9BE-CAA81FAC3E97}"/>
              </a:ext>
            </a:extLst>
          </p:cNvPr>
          <p:cNvSpPr txBox="1"/>
          <p:nvPr/>
        </p:nvSpPr>
        <p:spPr>
          <a:xfrm>
            <a:off x="7917442" y="6041031"/>
            <a:ext cx="325351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percu Avnet" panose="02000506040000020004" pitchFamily="50" charset="0"/>
                <a:ea typeface="+mn-ea"/>
                <a:cs typeface="+mn-cs"/>
              </a:rPr>
              <a:t>that’s </a:t>
            </a:r>
            <a:r>
              <a:rPr kumimoji="0" lang="en-US" sz="2800" b="1" i="0" u="none" strike="noStrike" kern="1200" cap="none" spc="0" normalizeH="0" baseline="0" noProof="0">
                <a:ln>
                  <a:noFill/>
                </a:ln>
                <a:solidFill>
                  <a:prstClr val="white"/>
                </a:solidFill>
                <a:effectLst/>
                <a:uLnTx/>
                <a:uFillTx/>
                <a:latin typeface="Apercu Avnet" panose="02000506040000020004" pitchFamily="50" charset="0"/>
                <a:ea typeface="+mn-ea"/>
                <a:cs typeface="+mn-cs"/>
              </a:rPr>
              <a:t>built on AWS</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D823E48A-D874-225C-DB40-F7D2477B0CCC}"/>
              </a:ext>
            </a:extLst>
          </p:cNvPr>
          <p:cNvSpPr txBox="1"/>
          <p:nvPr/>
        </p:nvSpPr>
        <p:spPr>
          <a:xfrm>
            <a:off x="7801023" y="4671792"/>
            <a:ext cx="87373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mazon Ember" panose="020B0703020204020204" pitchFamily="34" charset="0"/>
                <a:ea typeface="Amazon Ember" panose="020B0703020204020204" pitchFamily="34" charset="0"/>
                <a:cs typeface="Amazon Ember" panose="020B0703020204020204" pitchFamily="34" charset="0"/>
              </a:rPr>
              <a:t>AWS IoT Core</a:t>
            </a:r>
          </a:p>
        </p:txBody>
      </p:sp>
      <p:sp>
        <p:nvSpPr>
          <p:cNvPr id="47" name="Rectangle: Rounded Corners 46">
            <a:extLst>
              <a:ext uri="{FF2B5EF4-FFF2-40B4-BE49-F238E27FC236}">
                <a16:creationId xmlns:a16="http://schemas.microsoft.com/office/drawing/2014/main" id="{A491785C-DDF6-68EB-B84B-924E26661B5B}"/>
              </a:ext>
            </a:extLst>
          </p:cNvPr>
          <p:cNvSpPr/>
          <p:nvPr/>
        </p:nvSpPr>
        <p:spPr>
          <a:xfrm>
            <a:off x="9153331" y="1364880"/>
            <a:ext cx="1476632" cy="2953265"/>
          </a:xfrm>
          <a:prstGeom prst="roundRect">
            <a:avLst/>
          </a:prstGeom>
          <a:noFill/>
          <a:ln w="38100" cap="flat" cmpd="sng" algn="ctr">
            <a:solidFill>
              <a:srgbClr val="00BD7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50" name="TextBox 49">
            <a:extLst>
              <a:ext uri="{FF2B5EF4-FFF2-40B4-BE49-F238E27FC236}">
                <a16:creationId xmlns:a16="http://schemas.microsoft.com/office/drawing/2014/main" id="{59B23B73-4BF5-AB11-E3C0-8180824A03FE}"/>
              </a:ext>
            </a:extLst>
          </p:cNvPr>
          <p:cNvSpPr txBox="1"/>
          <p:nvPr/>
        </p:nvSpPr>
        <p:spPr>
          <a:xfrm>
            <a:off x="9077161" y="995548"/>
            <a:ext cx="1628972" cy="369332"/>
          </a:xfrm>
          <a:prstGeom prst="rect">
            <a:avLst/>
          </a:prstGeom>
          <a:noFill/>
        </p:spPr>
        <p:txBody>
          <a:bodyPr wrap="none" rtlCol="0">
            <a:spAutoFit/>
          </a:bodyPr>
          <a:lstStyle/>
          <a:p>
            <a:pPr>
              <a:defRPr/>
            </a:pPr>
            <a:r>
              <a:rPr lang="en-US">
                <a:solidFill>
                  <a:srgbClr val="FFFFFF"/>
                </a:solidFill>
                <a:latin typeface="Oswald" pitchFamily="2" charset="0"/>
              </a:rPr>
              <a:t>Business Insights</a:t>
            </a:r>
          </a:p>
        </p:txBody>
      </p:sp>
      <p:sp>
        <p:nvSpPr>
          <p:cNvPr id="51" name="Rectangle: Rounded Corners 50">
            <a:extLst>
              <a:ext uri="{FF2B5EF4-FFF2-40B4-BE49-F238E27FC236}">
                <a16:creationId xmlns:a16="http://schemas.microsoft.com/office/drawing/2014/main" id="{66A688D2-F3B9-945D-F60C-8DE517CA35A8}"/>
              </a:ext>
            </a:extLst>
          </p:cNvPr>
          <p:cNvSpPr/>
          <p:nvPr/>
        </p:nvSpPr>
        <p:spPr>
          <a:xfrm>
            <a:off x="9327745" y="1522729"/>
            <a:ext cx="1127804" cy="1217291"/>
          </a:xfrm>
          <a:prstGeom prst="roundRect">
            <a:avLst>
              <a:gd name="adj" fmla="val 9608"/>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ndParaRPr>
          </a:p>
        </p:txBody>
      </p:sp>
      <p:sp>
        <p:nvSpPr>
          <p:cNvPr id="52" name="Rectangle: Rounded Corners 51">
            <a:extLst>
              <a:ext uri="{FF2B5EF4-FFF2-40B4-BE49-F238E27FC236}">
                <a16:creationId xmlns:a16="http://schemas.microsoft.com/office/drawing/2014/main" id="{BAFBA599-70DD-94BF-C66E-58BD848F8466}"/>
              </a:ext>
            </a:extLst>
          </p:cNvPr>
          <p:cNvSpPr/>
          <p:nvPr/>
        </p:nvSpPr>
        <p:spPr>
          <a:xfrm>
            <a:off x="9324094" y="2785609"/>
            <a:ext cx="1135107" cy="1392966"/>
          </a:xfrm>
          <a:prstGeom prst="roundRect">
            <a:avLst>
              <a:gd name="adj" fmla="val 9608"/>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ndParaRPr>
          </a:p>
        </p:txBody>
      </p:sp>
      <p:sp>
        <p:nvSpPr>
          <p:cNvPr id="53" name="TextBox 52">
            <a:extLst>
              <a:ext uri="{FF2B5EF4-FFF2-40B4-BE49-F238E27FC236}">
                <a16:creationId xmlns:a16="http://schemas.microsoft.com/office/drawing/2014/main" id="{A5FF740E-BC3D-DCDD-92C5-0D56AEC40F9A}"/>
              </a:ext>
            </a:extLst>
          </p:cNvPr>
          <p:cNvSpPr txBox="1"/>
          <p:nvPr/>
        </p:nvSpPr>
        <p:spPr>
          <a:xfrm>
            <a:off x="9156850" y="2344443"/>
            <a:ext cx="1473113" cy="307777"/>
          </a:xfrm>
          <a:prstGeom prst="rect">
            <a:avLst/>
          </a:prstGeom>
        </p:spPr>
        <p:txBody>
          <a:bodyPr wrap="square" rtlCol="0">
            <a:spAutoFit/>
          </a:bodyPr>
          <a:lstStyle/>
          <a:p>
            <a:pPr algn="ctr">
              <a:defRPr/>
            </a:pPr>
            <a:r>
              <a:rPr lang="en-US" sz="1400">
                <a:solidFill>
                  <a:srgbClr val="000000"/>
                </a:solidFill>
                <a:latin typeface="Oswald Light" pitchFamily="2" charset="0"/>
                <a:cs typeface="Arial" panose="020B0604020202020204" pitchFamily="34" charset="0"/>
              </a:rPr>
              <a:t>Device Location</a:t>
            </a:r>
            <a:endParaRPr lang="en-US" sz="1000">
              <a:solidFill>
                <a:srgbClr val="000000"/>
              </a:solidFill>
              <a:latin typeface="Oswald Light" pitchFamily="2" charset="0"/>
              <a:cs typeface="Arial" panose="020B0604020202020204" pitchFamily="34" charset="0"/>
            </a:endParaRPr>
          </a:p>
        </p:txBody>
      </p:sp>
      <p:sp>
        <p:nvSpPr>
          <p:cNvPr id="54" name="TextBox 53">
            <a:extLst>
              <a:ext uri="{FF2B5EF4-FFF2-40B4-BE49-F238E27FC236}">
                <a16:creationId xmlns:a16="http://schemas.microsoft.com/office/drawing/2014/main" id="{C3755CC9-408C-A5FF-C214-CC69E3E11E42}"/>
              </a:ext>
            </a:extLst>
          </p:cNvPr>
          <p:cNvSpPr txBox="1"/>
          <p:nvPr/>
        </p:nvSpPr>
        <p:spPr>
          <a:xfrm>
            <a:off x="9327745" y="3603100"/>
            <a:ext cx="1127804" cy="523220"/>
          </a:xfrm>
          <a:prstGeom prst="rect">
            <a:avLst/>
          </a:prstGeom>
        </p:spPr>
        <p:txBody>
          <a:bodyPr wrap="square" rtlCol="0">
            <a:spAutoFit/>
          </a:bodyPr>
          <a:lstStyle/>
          <a:p>
            <a:pPr algn="ctr">
              <a:defRPr/>
            </a:pPr>
            <a:r>
              <a:rPr lang="en-US" sz="1400">
                <a:solidFill>
                  <a:srgbClr val="000000"/>
                </a:solidFill>
                <a:latin typeface="Oswald Light" pitchFamily="2" charset="0"/>
                <a:cs typeface="Arial" panose="020B0604020202020204" pitchFamily="34" charset="0"/>
              </a:rPr>
              <a:t>On-Site Humidity Data</a:t>
            </a:r>
          </a:p>
        </p:txBody>
      </p:sp>
      <p:pic>
        <p:nvPicPr>
          <p:cNvPr id="58" name="Graphic 57" descr="Speedometer Low outline">
            <a:extLst>
              <a:ext uri="{FF2B5EF4-FFF2-40B4-BE49-F238E27FC236}">
                <a16:creationId xmlns:a16="http://schemas.microsoft.com/office/drawing/2014/main" id="{586A3FFD-0F91-220E-01B5-F9DD75FFDF7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480102" y="2814668"/>
            <a:ext cx="825713" cy="825713"/>
          </a:xfrm>
          <a:prstGeom prst="rect">
            <a:avLst/>
          </a:prstGeom>
        </p:spPr>
      </p:pic>
      <p:pic>
        <p:nvPicPr>
          <p:cNvPr id="59" name="Graphic 58" descr="Thermometer with solid fill">
            <a:extLst>
              <a:ext uri="{FF2B5EF4-FFF2-40B4-BE49-F238E27FC236}">
                <a16:creationId xmlns:a16="http://schemas.microsoft.com/office/drawing/2014/main" id="{3F5E57EB-B271-0122-E620-DDB46E785C3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036207" y="2801659"/>
            <a:ext cx="307693" cy="307693"/>
          </a:xfrm>
          <a:prstGeom prst="rect">
            <a:avLst/>
          </a:prstGeom>
        </p:spPr>
      </p:pic>
      <p:pic>
        <p:nvPicPr>
          <p:cNvPr id="60" name="Graphic 59" descr="Check In with solid fill">
            <a:extLst>
              <a:ext uri="{FF2B5EF4-FFF2-40B4-BE49-F238E27FC236}">
                <a16:creationId xmlns:a16="http://schemas.microsoft.com/office/drawing/2014/main" id="{A7B83BD9-59D7-5EC8-DE36-BF8C7111AFB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9530336" y="1623121"/>
            <a:ext cx="722622" cy="722622"/>
          </a:xfrm>
          <a:prstGeom prst="rect">
            <a:avLst/>
          </a:prstGeom>
        </p:spPr>
      </p:pic>
      <p:sp>
        <p:nvSpPr>
          <p:cNvPr id="97" name="TextBox 96">
            <a:extLst>
              <a:ext uri="{FF2B5EF4-FFF2-40B4-BE49-F238E27FC236}">
                <a16:creationId xmlns:a16="http://schemas.microsoft.com/office/drawing/2014/main" id="{936D3208-8F7E-94C0-9C77-4F0B77241A2A}"/>
              </a:ext>
            </a:extLst>
          </p:cNvPr>
          <p:cNvSpPr txBox="1"/>
          <p:nvPr/>
        </p:nvSpPr>
        <p:spPr>
          <a:xfrm>
            <a:off x="1856002" y="1004235"/>
            <a:ext cx="723275" cy="369332"/>
          </a:xfrm>
          <a:prstGeom prst="rect">
            <a:avLst/>
          </a:prstGeom>
          <a:noFill/>
        </p:spPr>
        <p:txBody>
          <a:bodyPr wrap="none" rtlCol="0">
            <a:spAutoFit/>
          </a:bodyPr>
          <a:lstStyle/>
          <a:p>
            <a:pPr>
              <a:defRPr/>
            </a:pPr>
            <a:r>
              <a:rPr lang="en-US">
                <a:solidFill>
                  <a:prstClr val="white"/>
                </a:solidFill>
                <a:latin typeface="Oswald" pitchFamily="2" charset="0"/>
              </a:rPr>
              <a:t>Things</a:t>
            </a:r>
          </a:p>
        </p:txBody>
      </p:sp>
      <p:sp>
        <p:nvSpPr>
          <p:cNvPr id="98" name="Rectangle: Rounded Corners 97">
            <a:extLst>
              <a:ext uri="{FF2B5EF4-FFF2-40B4-BE49-F238E27FC236}">
                <a16:creationId xmlns:a16="http://schemas.microsoft.com/office/drawing/2014/main" id="{62DB02AD-58F8-7C4A-5E27-60F5624E6EEC}"/>
              </a:ext>
            </a:extLst>
          </p:cNvPr>
          <p:cNvSpPr/>
          <p:nvPr/>
        </p:nvSpPr>
        <p:spPr>
          <a:xfrm>
            <a:off x="1482215" y="1398695"/>
            <a:ext cx="1476632" cy="2953265"/>
          </a:xfrm>
          <a:prstGeom prst="roundRect">
            <a:avLst/>
          </a:prstGeom>
          <a:noFill/>
          <a:ln w="38100" cap="flat" cmpd="sng" algn="ctr">
            <a:solidFill>
              <a:srgbClr val="00BD7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01" name="Rectangle: Rounded Corners 100">
            <a:extLst>
              <a:ext uri="{FF2B5EF4-FFF2-40B4-BE49-F238E27FC236}">
                <a16:creationId xmlns:a16="http://schemas.microsoft.com/office/drawing/2014/main" id="{D248DBF4-C7DA-6644-78ED-F81BBDE75ED2}"/>
              </a:ext>
            </a:extLst>
          </p:cNvPr>
          <p:cNvSpPr/>
          <p:nvPr/>
        </p:nvSpPr>
        <p:spPr>
          <a:xfrm>
            <a:off x="1651969" y="1512914"/>
            <a:ext cx="1127804" cy="1217291"/>
          </a:xfrm>
          <a:prstGeom prst="roundRect">
            <a:avLst>
              <a:gd name="adj" fmla="val 9608"/>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ndParaRPr>
          </a:p>
        </p:txBody>
      </p:sp>
      <p:sp>
        <p:nvSpPr>
          <p:cNvPr id="102" name="Rectangle: Rounded Corners 101">
            <a:extLst>
              <a:ext uri="{FF2B5EF4-FFF2-40B4-BE49-F238E27FC236}">
                <a16:creationId xmlns:a16="http://schemas.microsoft.com/office/drawing/2014/main" id="{F10D0002-88D9-03D8-42FC-8426C5BC093B}"/>
              </a:ext>
            </a:extLst>
          </p:cNvPr>
          <p:cNvSpPr/>
          <p:nvPr/>
        </p:nvSpPr>
        <p:spPr>
          <a:xfrm>
            <a:off x="1655707" y="2775794"/>
            <a:ext cx="1135107" cy="1392966"/>
          </a:xfrm>
          <a:prstGeom prst="roundRect">
            <a:avLst>
              <a:gd name="adj" fmla="val 9608"/>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ndParaRPr>
          </a:p>
        </p:txBody>
      </p:sp>
      <p:sp>
        <p:nvSpPr>
          <p:cNvPr id="104" name="TextBox 103">
            <a:extLst>
              <a:ext uri="{FF2B5EF4-FFF2-40B4-BE49-F238E27FC236}">
                <a16:creationId xmlns:a16="http://schemas.microsoft.com/office/drawing/2014/main" id="{835F8D5D-6E7E-F562-A8E2-8FBFCE73AC28}"/>
              </a:ext>
            </a:extLst>
          </p:cNvPr>
          <p:cNvSpPr txBox="1"/>
          <p:nvPr/>
        </p:nvSpPr>
        <p:spPr>
          <a:xfrm>
            <a:off x="1699543" y="2378258"/>
            <a:ext cx="1032655" cy="307777"/>
          </a:xfrm>
          <a:prstGeom prst="rect">
            <a:avLst/>
          </a:prstGeom>
        </p:spPr>
        <p:txBody>
          <a:bodyPr wrap="none" rtlCol="0">
            <a:spAutoFit/>
          </a:bodyPr>
          <a:lstStyle/>
          <a:p>
            <a:pPr algn="ctr">
              <a:defRPr/>
            </a:pPr>
            <a:r>
              <a:rPr lang="en-US" sz="1400">
                <a:solidFill>
                  <a:srgbClr val="000000"/>
                </a:solidFill>
                <a:latin typeface="Oswald Light" pitchFamily="2" charset="0"/>
                <a:cs typeface="Arial" panose="020B0604020202020204" pitchFamily="34" charset="0"/>
              </a:rPr>
              <a:t>Dehumidifiers</a:t>
            </a:r>
            <a:endParaRPr lang="en-US" sz="1000">
              <a:solidFill>
                <a:srgbClr val="000000"/>
              </a:solidFill>
              <a:latin typeface="Oswald Light" pitchFamily="2" charset="0"/>
              <a:cs typeface="Arial" panose="020B0604020202020204" pitchFamily="34" charset="0"/>
            </a:endParaRPr>
          </a:p>
        </p:txBody>
      </p:sp>
      <p:sp>
        <p:nvSpPr>
          <p:cNvPr id="105" name="TextBox 104">
            <a:extLst>
              <a:ext uri="{FF2B5EF4-FFF2-40B4-BE49-F238E27FC236}">
                <a16:creationId xmlns:a16="http://schemas.microsoft.com/office/drawing/2014/main" id="{F80CDEA8-E38A-F0DB-24F2-79853C96035E}"/>
              </a:ext>
            </a:extLst>
          </p:cNvPr>
          <p:cNvSpPr txBox="1"/>
          <p:nvPr/>
        </p:nvSpPr>
        <p:spPr>
          <a:xfrm>
            <a:off x="1571690" y="3597627"/>
            <a:ext cx="1303140" cy="523220"/>
          </a:xfrm>
          <a:prstGeom prst="rect">
            <a:avLst/>
          </a:prstGeom>
        </p:spPr>
        <p:txBody>
          <a:bodyPr wrap="square" rtlCol="0">
            <a:spAutoFit/>
          </a:bodyPr>
          <a:lstStyle/>
          <a:p>
            <a:pPr algn="ctr">
              <a:defRPr/>
            </a:pPr>
            <a:r>
              <a:rPr lang="en-US" sz="1400">
                <a:solidFill>
                  <a:srgbClr val="000000"/>
                </a:solidFill>
                <a:latin typeface="Oswald Light" pitchFamily="2" charset="0"/>
                <a:cs typeface="Arial" panose="020B0604020202020204" pitchFamily="34" charset="0"/>
              </a:rPr>
              <a:t>In-Wall Moisture Sensors</a:t>
            </a:r>
          </a:p>
        </p:txBody>
      </p:sp>
      <p:grpSp>
        <p:nvGrpSpPr>
          <p:cNvPr id="106" name="Group 105">
            <a:extLst>
              <a:ext uri="{FF2B5EF4-FFF2-40B4-BE49-F238E27FC236}">
                <a16:creationId xmlns:a16="http://schemas.microsoft.com/office/drawing/2014/main" id="{D01A742B-07A3-E14F-016E-8AE6F38280B1}"/>
              </a:ext>
            </a:extLst>
          </p:cNvPr>
          <p:cNvGrpSpPr/>
          <p:nvPr/>
        </p:nvGrpSpPr>
        <p:grpSpPr>
          <a:xfrm>
            <a:off x="1938384" y="1515568"/>
            <a:ext cx="545765" cy="1053213"/>
            <a:chOff x="4304531" y="1559768"/>
            <a:chExt cx="590029" cy="1138633"/>
          </a:xfrm>
        </p:grpSpPr>
        <p:pic>
          <p:nvPicPr>
            <p:cNvPr id="116" name="Graphic 115" descr="Speakers outline">
              <a:extLst>
                <a:ext uri="{FF2B5EF4-FFF2-40B4-BE49-F238E27FC236}">
                  <a16:creationId xmlns:a16="http://schemas.microsoft.com/office/drawing/2014/main" id="{6515D688-094A-B397-AF38-FCA8F5278F3D}"/>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16"/>
                </a:ext>
              </a:extLst>
            </a:blip>
            <a:srcRect r="48181"/>
            <a:stretch/>
          </p:blipFill>
          <p:spPr>
            <a:xfrm>
              <a:off x="4304531" y="1559768"/>
              <a:ext cx="590029" cy="1138633"/>
            </a:xfrm>
            <a:prstGeom prst="rect">
              <a:avLst/>
            </a:prstGeom>
          </p:spPr>
        </p:pic>
        <p:sp>
          <p:nvSpPr>
            <p:cNvPr id="117" name="Left Bracket 116">
              <a:extLst>
                <a:ext uri="{FF2B5EF4-FFF2-40B4-BE49-F238E27FC236}">
                  <a16:creationId xmlns:a16="http://schemas.microsoft.com/office/drawing/2014/main" id="{D76A0131-A5B7-9C5D-7EAB-D79E75048697}"/>
                </a:ext>
              </a:extLst>
            </p:cNvPr>
            <p:cNvSpPr/>
            <p:nvPr/>
          </p:nvSpPr>
          <p:spPr>
            <a:xfrm rot="5400000">
              <a:off x="4537175" y="1574382"/>
              <a:ext cx="167375" cy="317966"/>
            </a:xfrm>
            <a:prstGeom prst="leftBracket">
              <a:avLst>
                <a:gd name="adj" fmla="val 11036"/>
              </a:avLst>
            </a:prstGeom>
            <a:noFill/>
            <a:ln w="19050" cap="flat" cmpd="sng" algn="ctr">
              <a:solidFill>
                <a:srgbClr val="41C363"/>
              </a:solidFill>
              <a:prstDash val="solid"/>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a:ea typeface="+mn-ea"/>
                <a:cs typeface="+mn-cs"/>
              </a:endParaRPr>
            </a:p>
          </p:txBody>
        </p:sp>
      </p:grpSp>
      <p:pic>
        <p:nvPicPr>
          <p:cNvPr id="118" name="Graphic 117" descr="Water outline">
            <a:extLst>
              <a:ext uri="{FF2B5EF4-FFF2-40B4-BE49-F238E27FC236}">
                <a16:creationId xmlns:a16="http://schemas.microsoft.com/office/drawing/2014/main" id="{90DDDECF-E5E2-D7CE-BB65-AF68399A466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1827351" y="2823610"/>
            <a:ext cx="778565" cy="778565"/>
          </a:xfrm>
          <a:prstGeom prst="rect">
            <a:avLst/>
          </a:prstGeom>
        </p:spPr>
      </p:pic>
    </p:spTree>
    <p:extLst>
      <p:ext uri="{BB962C8B-B14F-4D97-AF65-F5344CB8AC3E}">
        <p14:creationId xmlns:p14="http://schemas.microsoft.com/office/powerpoint/2010/main" val="9493874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10" presetClass="entr" presetSubtype="0" fill="hold" nodeType="withEffect">
                                  <p:stCondLst>
                                    <p:cond delay="0"/>
                                  </p:stCondLst>
                                  <p:childTnLst>
                                    <p:set>
                                      <p:cBhvr>
                                        <p:cTn id="9" dur="1" fill="hold">
                                          <p:stCondLst>
                                            <p:cond delay="0"/>
                                          </p:stCondLst>
                                        </p:cTn>
                                        <p:tgtEl>
                                          <p:spTgt spid="67"/>
                                        </p:tgtEl>
                                        <p:attrNameLst>
                                          <p:attrName>style.visibility</p:attrName>
                                        </p:attrNameLst>
                                      </p:cBhvr>
                                      <p:to>
                                        <p:strVal val="visible"/>
                                      </p:to>
                                    </p:set>
                                    <p:animEffect transition="in" filter="fade">
                                      <p:cBhvr>
                                        <p:cTn id="10" dur="500"/>
                                        <p:tgtEl>
                                          <p:spTgt spid="67"/>
                                        </p:tgtEl>
                                      </p:cBhvr>
                                    </p:animEffect>
                                  </p:childTnLst>
                                </p:cTn>
                              </p:par>
                              <p:par>
                                <p:cTn id="11" presetID="10" presetClass="entr" presetSubtype="0" fill="hold" nodeType="withEffect">
                                  <p:stCondLst>
                                    <p:cond delay="0"/>
                                  </p:stCondLst>
                                  <p:childTnLst>
                                    <p:set>
                                      <p:cBhvr>
                                        <p:cTn id="12" dur="1" fill="hold">
                                          <p:stCondLst>
                                            <p:cond delay="0"/>
                                          </p:stCondLst>
                                        </p:cTn>
                                        <p:tgtEl>
                                          <p:spTgt spid="68"/>
                                        </p:tgtEl>
                                        <p:attrNameLst>
                                          <p:attrName>style.visibility</p:attrName>
                                        </p:attrNameLst>
                                      </p:cBhvr>
                                      <p:to>
                                        <p:strVal val="visible"/>
                                      </p:to>
                                    </p:set>
                                    <p:animEffect transition="in" filter="fade">
                                      <p:cBhvr>
                                        <p:cTn id="13" dur="500"/>
                                        <p:tgtEl>
                                          <p:spTgt spid="68"/>
                                        </p:tgtEl>
                                      </p:cBhvr>
                                    </p:animEffect>
                                  </p:childTnLst>
                                </p:cTn>
                              </p:par>
                              <p:par>
                                <p:cTn id="14" presetID="10" presetClass="entr" presetSubtype="0" fill="hold" nodeType="withEffect">
                                  <p:stCondLst>
                                    <p:cond delay="0"/>
                                  </p:stCondLst>
                                  <p:childTnLst>
                                    <p:set>
                                      <p:cBhvr>
                                        <p:cTn id="15" dur="1" fill="hold">
                                          <p:stCondLst>
                                            <p:cond delay="0"/>
                                          </p:stCondLst>
                                        </p:cTn>
                                        <p:tgtEl>
                                          <p:spTgt spid="69"/>
                                        </p:tgtEl>
                                        <p:attrNameLst>
                                          <p:attrName>style.visibility</p:attrName>
                                        </p:attrNameLst>
                                      </p:cBhvr>
                                      <p:to>
                                        <p:strVal val="visible"/>
                                      </p:to>
                                    </p:set>
                                    <p:animEffect transition="in" filter="fade">
                                      <p:cBhvr>
                                        <p:cTn id="16" dur="500"/>
                                        <p:tgtEl>
                                          <p:spTgt spid="6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fade">
                                      <p:cBhvr>
                                        <p:cTn id="19" dur="500"/>
                                        <p:tgtEl>
                                          <p:spTgt spid="5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fade">
                                      <p:cBhvr>
                                        <p:cTn id="22" dur="500"/>
                                        <p:tgtEl>
                                          <p:spTgt spid="5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500"/>
                                        <p:tgtEl>
                                          <p:spTgt spid="5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fade">
                                      <p:cBhvr>
                                        <p:cTn id="28" dur="500"/>
                                        <p:tgtEl>
                                          <p:spTgt spid="45"/>
                                        </p:tgtEl>
                                      </p:cBhvr>
                                    </p:animEffect>
                                  </p:childTnLst>
                                </p:cTn>
                              </p:par>
                              <p:par>
                                <p:cTn id="29" presetID="10" presetClass="entr" presetSubtype="0" fill="hold" nodeType="withEffect">
                                  <p:stCondLst>
                                    <p:cond delay="1500"/>
                                  </p:stCondLst>
                                  <p:childTnLst>
                                    <p:set>
                                      <p:cBhvr>
                                        <p:cTn id="30" dur="1" fill="hold">
                                          <p:stCondLst>
                                            <p:cond delay="0"/>
                                          </p:stCondLst>
                                        </p:cTn>
                                        <p:tgtEl>
                                          <p:spTgt spid="74"/>
                                        </p:tgtEl>
                                        <p:attrNameLst>
                                          <p:attrName>style.visibility</p:attrName>
                                        </p:attrNameLst>
                                      </p:cBhvr>
                                      <p:to>
                                        <p:strVal val="visible"/>
                                      </p:to>
                                    </p:set>
                                    <p:animEffect transition="in" filter="fade">
                                      <p:cBhvr>
                                        <p:cTn id="31" dur="500"/>
                                        <p:tgtEl>
                                          <p:spTgt spid="74"/>
                                        </p:tgtEl>
                                      </p:cBhvr>
                                    </p:animEffect>
                                  </p:childTnLst>
                                </p:cTn>
                              </p:par>
                              <p:par>
                                <p:cTn id="32" presetID="10" presetClass="entr" presetSubtype="0" fill="hold" nodeType="withEffect">
                                  <p:stCondLst>
                                    <p:cond delay="1500"/>
                                  </p:stCondLst>
                                  <p:childTnLst>
                                    <p:set>
                                      <p:cBhvr>
                                        <p:cTn id="33" dur="1" fill="hold">
                                          <p:stCondLst>
                                            <p:cond delay="0"/>
                                          </p:stCondLst>
                                        </p:cTn>
                                        <p:tgtEl>
                                          <p:spTgt spid="78"/>
                                        </p:tgtEl>
                                        <p:attrNameLst>
                                          <p:attrName>style.visibility</p:attrName>
                                        </p:attrNameLst>
                                      </p:cBhvr>
                                      <p:to>
                                        <p:strVal val="visible"/>
                                      </p:to>
                                    </p:set>
                                    <p:animEffect transition="in" filter="fade">
                                      <p:cBhvr>
                                        <p:cTn id="34" dur="500"/>
                                        <p:tgtEl>
                                          <p:spTgt spid="78"/>
                                        </p:tgtEl>
                                      </p:cBhvr>
                                    </p:animEffect>
                                  </p:childTnLst>
                                </p:cTn>
                              </p:par>
                              <p:par>
                                <p:cTn id="35" presetID="10" presetClass="entr" presetSubtype="0" fill="hold" grpId="0" nodeType="withEffect">
                                  <p:stCondLst>
                                    <p:cond delay="1500"/>
                                  </p:stCondLst>
                                  <p:childTnLst>
                                    <p:set>
                                      <p:cBhvr>
                                        <p:cTn id="36" dur="1" fill="hold">
                                          <p:stCondLst>
                                            <p:cond delay="0"/>
                                          </p:stCondLst>
                                        </p:cTn>
                                        <p:tgtEl>
                                          <p:spTgt spid="80"/>
                                        </p:tgtEl>
                                        <p:attrNameLst>
                                          <p:attrName>style.visibility</p:attrName>
                                        </p:attrNameLst>
                                      </p:cBhvr>
                                      <p:to>
                                        <p:strVal val="visible"/>
                                      </p:to>
                                    </p:set>
                                    <p:animEffect transition="in" filter="fade">
                                      <p:cBhvr>
                                        <p:cTn id="37" dur="500"/>
                                        <p:tgtEl>
                                          <p:spTgt spid="80"/>
                                        </p:tgtEl>
                                      </p:cBhvr>
                                    </p:animEffect>
                                  </p:childTnLst>
                                </p:cTn>
                              </p:par>
                              <p:par>
                                <p:cTn id="38" presetID="10" presetClass="entr" presetSubtype="0" fill="hold" nodeType="withEffect">
                                  <p:stCondLst>
                                    <p:cond delay="1500"/>
                                  </p:stCondLst>
                                  <p:childTnLst>
                                    <p:set>
                                      <p:cBhvr>
                                        <p:cTn id="39" dur="1" fill="hold">
                                          <p:stCondLst>
                                            <p:cond delay="0"/>
                                          </p:stCondLst>
                                        </p:cTn>
                                        <p:tgtEl>
                                          <p:spTgt spid="81"/>
                                        </p:tgtEl>
                                        <p:attrNameLst>
                                          <p:attrName>style.visibility</p:attrName>
                                        </p:attrNameLst>
                                      </p:cBhvr>
                                      <p:to>
                                        <p:strVal val="visible"/>
                                      </p:to>
                                    </p:set>
                                    <p:animEffect transition="in" filter="fade">
                                      <p:cBhvr>
                                        <p:cTn id="40" dur="500"/>
                                        <p:tgtEl>
                                          <p:spTgt spid="81"/>
                                        </p:tgtEl>
                                      </p:cBhvr>
                                    </p:animEffect>
                                  </p:childTnLst>
                                </p:cTn>
                              </p:par>
                              <p:par>
                                <p:cTn id="41" presetID="10" presetClass="entr" presetSubtype="0" fill="hold" nodeType="withEffect">
                                  <p:stCondLst>
                                    <p:cond delay="1500"/>
                                  </p:stCondLst>
                                  <p:childTnLst>
                                    <p:set>
                                      <p:cBhvr>
                                        <p:cTn id="42" dur="1" fill="hold">
                                          <p:stCondLst>
                                            <p:cond delay="0"/>
                                          </p:stCondLst>
                                        </p:cTn>
                                        <p:tgtEl>
                                          <p:spTgt spid="83"/>
                                        </p:tgtEl>
                                        <p:attrNameLst>
                                          <p:attrName>style.visibility</p:attrName>
                                        </p:attrNameLst>
                                      </p:cBhvr>
                                      <p:to>
                                        <p:strVal val="visible"/>
                                      </p:to>
                                    </p:set>
                                    <p:animEffect transition="in" filter="fade">
                                      <p:cBhvr>
                                        <p:cTn id="43" dur="500"/>
                                        <p:tgtEl>
                                          <p:spTgt spid="83"/>
                                        </p:tgtEl>
                                      </p:cBhvr>
                                    </p:animEffect>
                                  </p:childTnLst>
                                </p:cTn>
                              </p:par>
                              <p:par>
                                <p:cTn id="44" presetID="10" presetClass="entr" presetSubtype="0" fill="hold" nodeType="withEffect">
                                  <p:stCondLst>
                                    <p:cond delay="1500"/>
                                  </p:stCondLst>
                                  <p:childTnLst>
                                    <p:set>
                                      <p:cBhvr>
                                        <p:cTn id="45" dur="1" fill="hold">
                                          <p:stCondLst>
                                            <p:cond delay="0"/>
                                          </p:stCondLst>
                                        </p:cTn>
                                        <p:tgtEl>
                                          <p:spTgt spid="87"/>
                                        </p:tgtEl>
                                        <p:attrNameLst>
                                          <p:attrName>style.visibility</p:attrName>
                                        </p:attrNameLst>
                                      </p:cBhvr>
                                      <p:to>
                                        <p:strVal val="visible"/>
                                      </p:to>
                                    </p:set>
                                    <p:animEffect transition="in" filter="fade">
                                      <p:cBhvr>
                                        <p:cTn id="46" dur="500"/>
                                        <p:tgtEl>
                                          <p:spTgt spid="87"/>
                                        </p:tgtEl>
                                      </p:cBhvr>
                                    </p:animEffect>
                                  </p:childTnLst>
                                </p:cTn>
                              </p:par>
                              <p:par>
                                <p:cTn id="47" presetID="10" presetClass="entr" presetSubtype="0" fill="hold" nodeType="withEffect">
                                  <p:stCondLst>
                                    <p:cond delay="1500"/>
                                  </p:stCondLst>
                                  <p:childTnLst>
                                    <p:set>
                                      <p:cBhvr>
                                        <p:cTn id="48" dur="1" fill="hold">
                                          <p:stCondLst>
                                            <p:cond delay="0"/>
                                          </p:stCondLst>
                                        </p:cTn>
                                        <p:tgtEl>
                                          <p:spTgt spid="92"/>
                                        </p:tgtEl>
                                        <p:attrNameLst>
                                          <p:attrName>style.visibility</p:attrName>
                                        </p:attrNameLst>
                                      </p:cBhvr>
                                      <p:to>
                                        <p:strVal val="visible"/>
                                      </p:to>
                                    </p:set>
                                    <p:animEffect transition="in" filter="fade">
                                      <p:cBhvr>
                                        <p:cTn id="49" dur="500"/>
                                        <p:tgtEl>
                                          <p:spTgt spid="92"/>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93"/>
                                        </p:tgtEl>
                                        <p:attrNameLst>
                                          <p:attrName>style.visibility</p:attrName>
                                        </p:attrNameLst>
                                      </p:cBhvr>
                                      <p:to>
                                        <p:strVal val="visible"/>
                                      </p:to>
                                    </p:set>
                                    <p:animEffect transition="in" filter="fade">
                                      <p:cBhvr>
                                        <p:cTn id="52" dur="500"/>
                                        <p:tgtEl>
                                          <p:spTgt spid="93"/>
                                        </p:tgtEl>
                                      </p:cBhvr>
                                    </p:animEffect>
                                  </p:childTnLst>
                                </p:cTn>
                              </p:par>
                              <p:par>
                                <p:cTn id="53" presetID="10" presetClass="entr" presetSubtype="0" fill="hold" nodeType="withEffect">
                                  <p:stCondLst>
                                    <p:cond delay="1500"/>
                                  </p:stCondLst>
                                  <p:childTnLst>
                                    <p:set>
                                      <p:cBhvr>
                                        <p:cTn id="54" dur="1" fill="hold">
                                          <p:stCondLst>
                                            <p:cond delay="0"/>
                                          </p:stCondLst>
                                        </p:cTn>
                                        <p:tgtEl>
                                          <p:spTgt spid="95"/>
                                        </p:tgtEl>
                                        <p:attrNameLst>
                                          <p:attrName>style.visibility</p:attrName>
                                        </p:attrNameLst>
                                      </p:cBhvr>
                                      <p:to>
                                        <p:strVal val="visible"/>
                                      </p:to>
                                    </p:set>
                                    <p:animEffect transition="in" filter="fade">
                                      <p:cBhvr>
                                        <p:cTn id="55" dur="500"/>
                                        <p:tgtEl>
                                          <p:spTgt spid="95"/>
                                        </p:tgtEl>
                                      </p:cBhvr>
                                    </p:animEffect>
                                  </p:childTnLst>
                                </p:cTn>
                              </p:par>
                              <p:par>
                                <p:cTn id="56" presetID="10" presetClass="entr" presetSubtype="0" fill="hold" nodeType="withEffect">
                                  <p:stCondLst>
                                    <p:cond delay="1500"/>
                                  </p:stCondLst>
                                  <p:childTnLst>
                                    <p:set>
                                      <p:cBhvr>
                                        <p:cTn id="57" dur="1" fill="hold">
                                          <p:stCondLst>
                                            <p:cond delay="0"/>
                                          </p:stCondLst>
                                        </p:cTn>
                                        <p:tgtEl>
                                          <p:spTgt spid="99"/>
                                        </p:tgtEl>
                                        <p:attrNameLst>
                                          <p:attrName>style.visibility</p:attrName>
                                        </p:attrNameLst>
                                      </p:cBhvr>
                                      <p:to>
                                        <p:strVal val="visible"/>
                                      </p:to>
                                    </p:set>
                                    <p:animEffect transition="in" filter="fade">
                                      <p:cBhvr>
                                        <p:cTn id="58" dur="500"/>
                                        <p:tgtEl>
                                          <p:spTgt spid="99"/>
                                        </p:tgtEl>
                                      </p:cBhvr>
                                    </p:animEffect>
                                  </p:childTnLst>
                                </p:cTn>
                              </p:par>
                              <p:par>
                                <p:cTn id="59" presetID="10" presetClass="entr" presetSubtype="0" fill="hold" grpId="0" nodeType="withEffect">
                                  <p:stCondLst>
                                    <p:cond delay="1500"/>
                                  </p:stCondLst>
                                  <p:childTnLst>
                                    <p:set>
                                      <p:cBhvr>
                                        <p:cTn id="60" dur="1" fill="hold">
                                          <p:stCondLst>
                                            <p:cond delay="0"/>
                                          </p:stCondLst>
                                        </p:cTn>
                                        <p:tgtEl>
                                          <p:spTgt spid="100"/>
                                        </p:tgtEl>
                                        <p:attrNameLst>
                                          <p:attrName>style.visibility</p:attrName>
                                        </p:attrNameLst>
                                      </p:cBhvr>
                                      <p:to>
                                        <p:strVal val="visible"/>
                                      </p:to>
                                    </p:set>
                                    <p:animEffect transition="in" filter="fade">
                                      <p:cBhvr>
                                        <p:cTn id="61" dur="500"/>
                                        <p:tgtEl>
                                          <p:spTgt spid="100"/>
                                        </p:tgtEl>
                                      </p:cBhvr>
                                    </p:animEffect>
                                  </p:childTnLst>
                                </p:cTn>
                              </p:par>
                              <p:par>
                                <p:cTn id="62" presetID="10" presetClass="entr" presetSubtype="0" fill="hold" grpId="0" nodeType="withEffect">
                                  <p:stCondLst>
                                    <p:cond delay="1500"/>
                                  </p:stCondLst>
                                  <p:childTnLst>
                                    <p:set>
                                      <p:cBhvr>
                                        <p:cTn id="63" dur="1" fill="hold">
                                          <p:stCondLst>
                                            <p:cond delay="0"/>
                                          </p:stCondLst>
                                        </p:cTn>
                                        <p:tgtEl>
                                          <p:spTgt spid="86"/>
                                        </p:tgtEl>
                                        <p:attrNameLst>
                                          <p:attrName>style.visibility</p:attrName>
                                        </p:attrNameLst>
                                      </p:cBhvr>
                                      <p:to>
                                        <p:strVal val="visible"/>
                                      </p:to>
                                    </p:set>
                                    <p:animEffect transition="in" filter="fade">
                                      <p:cBhvr>
                                        <p:cTn id="64" dur="500"/>
                                        <p:tgtEl>
                                          <p:spTgt spid="86"/>
                                        </p:tgtEl>
                                      </p:cBhvr>
                                    </p:animEffect>
                                  </p:childTnLst>
                                </p:cTn>
                              </p:par>
                              <p:par>
                                <p:cTn id="65" presetID="10" presetClass="entr" presetSubtype="0" fill="hold" grpId="0" nodeType="withEffect">
                                  <p:stCondLst>
                                    <p:cond delay="1500"/>
                                  </p:stCondLst>
                                  <p:childTnLst>
                                    <p:set>
                                      <p:cBhvr>
                                        <p:cTn id="66" dur="1" fill="hold">
                                          <p:stCondLst>
                                            <p:cond delay="0"/>
                                          </p:stCondLst>
                                        </p:cTn>
                                        <p:tgtEl>
                                          <p:spTgt spid="2"/>
                                        </p:tgtEl>
                                        <p:attrNameLst>
                                          <p:attrName>style.visibility</p:attrName>
                                        </p:attrNameLst>
                                      </p:cBhvr>
                                      <p:to>
                                        <p:strVal val="visible"/>
                                      </p:to>
                                    </p:set>
                                    <p:animEffect transition="in" filter="fade">
                                      <p:cBhvr>
                                        <p:cTn id="67" dur="500"/>
                                        <p:tgtEl>
                                          <p:spTgt spid="2"/>
                                        </p:tgtEl>
                                      </p:cBhvr>
                                    </p:animEffect>
                                  </p:childTnLst>
                                </p:cTn>
                              </p:par>
                              <p:par>
                                <p:cTn id="68" presetID="10" presetClass="entr" presetSubtype="0" fill="hold" grpId="0" nodeType="withEffect">
                                  <p:stCondLst>
                                    <p:cond delay="1500"/>
                                  </p:stCondLst>
                                  <p:childTnLst>
                                    <p:set>
                                      <p:cBhvr>
                                        <p:cTn id="69" dur="1" fill="hold">
                                          <p:stCondLst>
                                            <p:cond delay="0"/>
                                          </p:stCondLst>
                                        </p:cTn>
                                        <p:tgtEl>
                                          <p:spTgt spid="114"/>
                                        </p:tgtEl>
                                        <p:attrNameLst>
                                          <p:attrName>style.visibility</p:attrName>
                                        </p:attrNameLst>
                                      </p:cBhvr>
                                      <p:to>
                                        <p:strVal val="visible"/>
                                      </p:to>
                                    </p:set>
                                    <p:animEffect transition="in" filter="fade">
                                      <p:cBhvr>
                                        <p:cTn id="70" dur="500"/>
                                        <p:tgtEl>
                                          <p:spTgt spid="114"/>
                                        </p:tgtEl>
                                      </p:cBhvr>
                                    </p:animEffect>
                                  </p:childTnLst>
                                </p:cTn>
                              </p:par>
                              <p:par>
                                <p:cTn id="71" presetID="10" presetClass="entr" presetSubtype="0" fill="hold" grpId="0" nodeType="withEffect">
                                  <p:stCondLst>
                                    <p:cond delay="1500"/>
                                  </p:stCondLst>
                                  <p:childTnLst>
                                    <p:set>
                                      <p:cBhvr>
                                        <p:cTn id="72" dur="1" fill="hold">
                                          <p:stCondLst>
                                            <p:cond delay="0"/>
                                          </p:stCondLst>
                                        </p:cTn>
                                        <p:tgtEl>
                                          <p:spTgt spid="3"/>
                                        </p:tgtEl>
                                        <p:attrNameLst>
                                          <p:attrName>style.visibility</p:attrName>
                                        </p:attrNameLst>
                                      </p:cBhvr>
                                      <p:to>
                                        <p:strVal val="visible"/>
                                      </p:to>
                                    </p:set>
                                    <p:animEffect transition="in" filter="fade">
                                      <p:cBhvr>
                                        <p:cTn id="7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5" grpId="0"/>
      <p:bldP spid="49" grpId="0" animBg="1"/>
      <p:bldP spid="55" grpId="0" animBg="1"/>
      <p:bldP spid="56" grpId="0" animBg="1"/>
      <p:bldP spid="57" grpId="0" animBg="1"/>
      <p:bldP spid="80" grpId="0"/>
      <p:bldP spid="86" grpId="0"/>
      <p:bldP spid="93" grpId="0"/>
      <p:bldP spid="100" grpId="0"/>
      <p:bldP spid="114"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F7D064A-7497-3F8C-53ED-A4682DDDAD1E}"/>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C4CCF39E-4862-2975-9878-C15CF657FEB1}"/>
              </a:ext>
            </a:extLst>
          </p:cNvPr>
          <p:cNvGrpSpPr/>
          <p:nvPr/>
        </p:nvGrpSpPr>
        <p:grpSpPr>
          <a:xfrm>
            <a:off x="4171368" y="347053"/>
            <a:ext cx="3849265" cy="5498596"/>
            <a:chOff x="3128525" y="260289"/>
            <a:chExt cx="2886949" cy="4123947"/>
          </a:xfrm>
        </p:grpSpPr>
        <p:sp>
          <p:nvSpPr>
            <p:cNvPr id="1044" name="Flowchart: Decision 1043">
              <a:extLst>
                <a:ext uri="{FF2B5EF4-FFF2-40B4-BE49-F238E27FC236}">
                  <a16:creationId xmlns:a16="http://schemas.microsoft.com/office/drawing/2014/main" id="{AC23C612-8759-AC55-4988-6E9C5929783C}"/>
                </a:ext>
              </a:extLst>
            </p:cNvPr>
            <p:cNvSpPr/>
            <p:nvPr/>
          </p:nvSpPr>
          <p:spPr>
            <a:xfrm>
              <a:off x="3363182" y="2755087"/>
              <a:ext cx="2431566" cy="1629149"/>
            </a:xfrm>
            <a:prstGeom prst="flowChartDecision">
              <a:avLst/>
            </a:prstGeom>
            <a:solidFill>
              <a:schemeClr val="tx1"/>
            </a:solidFill>
            <a:ln w="38100" cap="rnd">
              <a:solidFill>
                <a:srgbClr val="D86613"/>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lowchart: Decision 11">
              <a:extLst>
                <a:ext uri="{FF2B5EF4-FFF2-40B4-BE49-F238E27FC236}">
                  <a16:creationId xmlns:a16="http://schemas.microsoft.com/office/drawing/2014/main" id="{50C70A3F-657F-B378-43D2-3DC7E874BD9E}"/>
                </a:ext>
              </a:extLst>
            </p:cNvPr>
            <p:cNvSpPr/>
            <p:nvPr/>
          </p:nvSpPr>
          <p:spPr>
            <a:xfrm>
              <a:off x="3363917" y="2305912"/>
              <a:ext cx="2431566" cy="1629149"/>
            </a:xfrm>
            <a:prstGeom prst="flowChartDecision">
              <a:avLst/>
            </a:prstGeom>
            <a:solidFill>
              <a:schemeClr val="tx1"/>
            </a:solidFill>
            <a:ln w="38100" cap="rnd">
              <a:solidFill>
                <a:srgbClr val="4661E4"/>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Flowchart: Decision 5">
              <a:extLst>
                <a:ext uri="{FF2B5EF4-FFF2-40B4-BE49-F238E27FC236}">
                  <a16:creationId xmlns:a16="http://schemas.microsoft.com/office/drawing/2014/main" id="{0C9B2038-BF2E-4FCC-AE6E-A50C972459BB}"/>
                </a:ext>
              </a:extLst>
            </p:cNvPr>
            <p:cNvSpPr/>
            <p:nvPr/>
          </p:nvSpPr>
          <p:spPr>
            <a:xfrm>
              <a:off x="3363917" y="1899253"/>
              <a:ext cx="2431566" cy="1629149"/>
            </a:xfrm>
            <a:prstGeom prst="flowChartDecision">
              <a:avLst/>
            </a:prstGeom>
            <a:solidFill>
              <a:schemeClr val="tx1"/>
            </a:solidFill>
            <a:ln w="38100" cap="rnd">
              <a:solidFill>
                <a:srgbClr val="D72A6B"/>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Flowchart: Decision 8">
              <a:extLst>
                <a:ext uri="{FF2B5EF4-FFF2-40B4-BE49-F238E27FC236}">
                  <a16:creationId xmlns:a16="http://schemas.microsoft.com/office/drawing/2014/main" id="{4983DDEE-6626-50B2-7DB3-D9AC668FE332}"/>
                </a:ext>
              </a:extLst>
            </p:cNvPr>
            <p:cNvSpPr/>
            <p:nvPr/>
          </p:nvSpPr>
          <p:spPr>
            <a:xfrm>
              <a:off x="3364651" y="1429109"/>
              <a:ext cx="2431566" cy="1629149"/>
            </a:xfrm>
            <a:prstGeom prst="flowChartDecision">
              <a:avLst/>
            </a:prstGeom>
            <a:solidFill>
              <a:schemeClr val="tx1"/>
            </a:solidFill>
            <a:ln w="38100" cap="rnd">
              <a:solidFill>
                <a:srgbClr val="438A26"/>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Flowchart: Decision 4">
              <a:extLst>
                <a:ext uri="{FF2B5EF4-FFF2-40B4-BE49-F238E27FC236}">
                  <a16:creationId xmlns:a16="http://schemas.microsoft.com/office/drawing/2014/main" id="{893B774D-FAF8-3AF1-CD92-5203AA1F6470}"/>
                </a:ext>
              </a:extLst>
            </p:cNvPr>
            <p:cNvSpPr/>
            <p:nvPr/>
          </p:nvSpPr>
          <p:spPr>
            <a:xfrm>
              <a:off x="3364651" y="1020906"/>
              <a:ext cx="2431566" cy="1629149"/>
            </a:xfrm>
            <a:prstGeom prst="flowChartDecision">
              <a:avLst/>
            </a:prstGeom>
            <a:solidFill>
              <a:schemeClr val="tx1"/>
            </a:solidFill>
            <a:ln w="38100" cap="rnd">
              <a:solidFill>
                <a:srgbClr val="A166FF"/>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9BAA5D1D-2CD0-B9FF-E1C7-DFA9964131F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185172" y="260289"/>
              <a:ext cx="2608556" cy="265406"/>
            </a:xfrm>
            <a:prstGeom prst="rect">
              <a:avLst/>
            </a:prstGeom>
          </p:spPr>
        </p:pic>
        <p:sp>
          <p:nvSpPr>
            <p:cNvPr id="3" name="TextBox 2">
              <a:extLst>
                <a:ext uri="{FF2B5EF4-FFF2-40B4-BE49-F238E27FC236}">
                  <a16:creationId xmlns:a16="http://schemas.microsoft.com/office/drawing/2014/main" id="{69A6B642-2A8F-B6EC-50F1-FBB1B1C6B176}"/>
                </a:ext>
              </a:extLst>
            </p:cNvPr>
            <p:cNvSpPr txBox="1"/>
            <p:nvPr/>
          </p:nvSpPr>
          <p:spPr>
            <a:xfrm>
              <a:off x="3128525" y="603831"/>
              <a:ext cx="2886949" cy="276999"/>
            </a:xfrm>
            <a:prstGeom prst="rect">
              <a:avLst/>
            </a:prstGeom>
            <a:noFill/>
          </p:spPr>
          <p:txBody>
            <a:bodyPr wrap="square" rtlCol="0">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altLang="en-US" sz="1600" b="1" i="0" u="none" strike="noStrike" kern="1200" cap="none" spc="0" normalizeH="0" baseline="0" noProof="0">
                  <a:ln>
                    <a:noFill/>
                  </a:ln>
                  <a:solidFill>
                    <a:prstClr val="white"/>
                  </a:solidFill>
                  <a:effectLst/>
                  <a:uLnTx/>
                  <a:uFillTx/>
                  <a:latin typeface="Apercu Avnet" panose="02000506040000020004" pitchFamily="50" charset="0"/>
                  <a:ea typeface="+mn-ea"/>
                  <a:cs typeface="+mn-cs"/>
                </a:rPr>
                <a:t>SaaS IoT Development Platform</a:t>
              </a:r>
            </a:p>
          </p:txBody>
        </p:sp>
        <p:pic>
          <p:nvPicPr>
            <p:cNvPr id="11" name="Picture 10" descr="A white text on a black background&#10;&#10;AI-generated content may be incorrect.">
              <a:extLst>
                <a:ext uri="{FF2B5EF4-FFF2-40B4-BE49-F238E27FC236}">
                  <a16:creationId xmlns:a16="http://schemas.microsoft.com/office/drawing/2014/main" id="{6A14C4C9-28A1-5792-D823-F85966AC9E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65051" y="1628077"/>
              <a:ext cx="827828" cy="496697"/>
            </a:xfrm>
            <a:prstGeom prst="rect">
              <a:avLst/>
            </a:prstGeom>
          </p:spPr>
        </p:pic>
      </p:grpSp>
      <p:grpSp>
        <p:nvGrpSpPr>
          <p:cNvPr id="4" name="Group 3">
            <a:extLst>
              <a:ext uri="{FF2B5EF4-FFF2-40B4-BE49-F238E27FC236}">
                <a16:creationId xmlns:a16="http://schemas.microsoft.com/office/drawing/2014/main" id="{3818F54B-141B-2E1A-F0C0-0AAB1DEA595C}"/>
              </a:ext>
            </a:extLst>
          </p:cNvPr>
          <p:cNvGrpSpPr/>
          <p:nvPr/>
        </p:nvGrpSpPr>
        <p:grpSpPr>
          <a:xfrm>
            <a:off x="205875" y="399669"/>
            <a:ext cx="3778456" cy="6106356"/>
            <a:chOff x="154406" y="299751"/>
            <a:chExt cx="2833842" cy="4579767"/>
          </a:xfrm>
        </p:grpSpPr>
        <p:pic>
          <p:nvPicPr>
            <p:cNvPr id="61" name="Picture 10" descr="AWS Kinesis Data Firehose - Metrics - Coralogix">
              <a:extLst>
                <a:ext uri="{FF2B5EF4-FFF2-40B4-BE49-F238E27FC236}">
                  <a16:creationId xmlns:a16="http://schemas.microsoft.com/office/drawing/2014/main" id="{9DB4A07A-7024-7998-C2B2-14C6D5A0D31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50252" y="1442395"/>
              <a:ext cx="392415" cy="392415"/>
            </a:xfrm>
            <a:prstGeom prst="rect">
              <a:avLst/>
            </a:prstGeom>
            <a:noFill/>
            <a:extLst>
              <a:ext uri="{909E8E84-426E-40DD-AFC4-6F175D3DCCD1}">
                <a14:hiddenFill xmlns:a14="http://schemas.microsoft.com/office/drawing/2010/main">
                  <a:solidFill>
                    <a:srgbClr val="FFFFFF"/>
                  </a:solidFill>
                </a14:hiddenFill>
              </a:ext>
            </a:extLst>
          </p:spPr>
        </p:pic>
        <p:sp>
          <p:nvSpPr>
            <p:cNvPr id="1024" name="TextBox 1023">
              <a:extLst>
                <a:ext uri="{FF2B5EF4-FFF2-40B4-BE49-F238E27FC236}">
                  <a16:creationId xmlns:a16="http://schemas.microsoft.com/office/drawing/2014/main" id="{AAECC06A-DBC5-6CC2-F97D-AFEE8A6B9313}"/>
                </a:ext>
              </a:extLst>
            </p:cNvPr>
            <p:cNvSpPr txBox="1"/>
            <p:nvPr/>
          </p:nvSpPr>
          <p:spPr>
            <a:xfrm>
              <a:off x="499365" y="1543772"/>
              <a:ext cx="2029598" cy="300082"/>
            </a:xfrm>
            <a:prstGeom prst="rect">
              <a:avLst/>
            </a:prstGeom>
            <a:noFill/>
          </p:spPr>
          <p:txBody>
            <a:bodyPr wrap="square" rtlCol="0">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a:ln>
                    <a:noFill/>
                  </a:ln>
                  <a:solidFill>
                    <a:prstClr val="white"/>
                  </a:solidFill>
                  <a:effectLst/>
                  <a:uLnTx/>
                  <a:uFillTx/>
                  <a:latin typeface="Amazon Ember" panose="020B0703020204020204" pitchFamily="34" charset="0"/>
                  <a:ea typeface="Amazon Ember" panose="020B0703020204020204" pitchFamily="34" charset="0"/>
                  <a:cs typeface="Amazon Ember" panose="020B0703020204020204" pitchFamily="34" charset="0"/>
                </a:rPr>
                <a:t>Amazon Kinesis</a:t>
              </a:r>
            </a:p>
          </p:txBody>
        </p:sp>
        <p:pic>
          <p:nvPicPr>
            <p:cNvPr id="1026" name="Picture 1025">
              <a:extLst>
                <a:ext uri="{FF2B5EF4-FFF2-40B4-BE49-F238E27FC236}">
                  <a16:creationId xmlns:a16="http://schemas.microsoft.com/office/drawing/2014/main" id="{4CF40EF4-14EF-6928-ABED-42AEAA1CDBE0}"/>
                </a:ext>
              </a:extLst>
            </p:cNvPr>
            <p:cNvPicPr>
              <a:picLocks noChangeAspect="1"/>
            </p:cNvPicPr>
            <p:nvPr/>
          </p:nvPicPr>
          <p:blipFill>
            <a:blip r:embed="rId6"/>
            <a:stretch>
              <a:fillRect/>
            </a:stretch>
          </p:blipFill>
          <p:spPr>
            <a:xfrm>
              <a:off x="2550252" y="871073"/>
              <a:ext cx="392415" cy="392415"/>
            </a:xfrm>
            <a:prstGeom prst="rect">
              <a:avLst/>
            </a:prstGeom>
          </p:spPr>
        </p:pic>
        <p:sp>
          <p:nvSpPr>
            <p:cNvPr id="1028" name="TextBox 1027">
              <a:extLst>
                <a:ext uri="{FF2B5EF4-FFF2-40B4-BE49-F238E27FC236}">
                  <a16:creationId xmlns:a16="http://schemas.microsoft.com/office/drawing/2014/main" id="{5E98AA91-559F-665A-FA03-7A798CFC3A51}"/>
                </a:ext>
              </a:extLst>
            </p:cNvPr>
            <p:cNvSpPr txBox="1"/>
            <p:nvPr/>
          </p:nvSpPr>
          <p:spPr>
            <a:xfrm>
              <a:off x="499365" y="951992"/>
              <a:ext cx="2029598" cy="300082"/>
            </a:xfrm>
            <a:prstGeom prst="rect">
              <a:avLst/>
            </a:prstGeom>
            <a:noFill/>
          </p:spPr>
          <p:txBody>
            <a:bodyPr wrap="square" rtlCol="0">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a:ln>
                    <a:noFill/>
                  </a:ln>
                  <a:solidFill>
                    <a:prstClr val="white"/>
                  </a:solidFill>
                  <a:effectLst/>
                  <a:uLnTx/>
                  <a:uFillTx/>
                  <a:latin typeface="Amazon Ember" panose="020B0703020204020204" pitchFamily="34" charset="0"/>
                  <a:ea typeface="Amazon Ember" panose="020B0703020204020204" pitchFamily="34" charset="0"/>
                  <a:cs typeface="Amazon Ember" panose="020B0703020204020204" pitchFamily="34" charset="0"/>
                </a:rPr>
                <a:t>Amazon SageMaker</a:t>
              </a:r>
            </a:p>
          </p:txBody>
        </p:sp>
        <p:pic>
          <p:nvPicPr>
            <p:cNvPr id="1029" name="Picture 1028" descr="Amazon QuickSight">
              <a:extLst>
                <a:ext uri="{FF2B5EF4-FFF2-40B4-BE49-F238E27FC236}">
                  <a16:creationId xmlns:a16="http://schemas.microsoft.com/office/drawing/2014/main" id="{199EB293-7A51-EA67-FE59-D813E4EC2B66}"/>
                </a:ext>
              </a:extLst>
            </p:cNvPr>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2550252" y="299751"/>
              <a:ext cx="392415" cy="392415"/>
            </a:xfrm>
            <a:prstGeom prst="rect">
              <a:avLst/>
            </a:prstGeom>
            <a:noFill/>
            <a:extLst>
              <a:ext uri="{909E8E84-426E-40DD-AFC4-6F175D3DCCD1}">
                <a14:hiddenFill xmlns:a14="http://schemas.microsoft.com/office/drawing/2010/main">
                  <a:solidFill>
                    <a:srgbClr val="FFFFFF"/>
                  </a:solidFill>
                </a14:hiddenFill>
              </a:ext>
            </a:extLst>
          </p:spPr>
        </p:pic>
        <p:sp>
          <p:nvSpPr>
            <p:cNvPr id="1030" name="TextBox 1029">
              <a:extLst>
                <a:ext uri="{FF2B5EF4-FFF2-40B4-BE49-F238E27FC236}">
                  <a16:creationId xmlns:a16="http://schemas.microsoft.com/office/drawing/2014/main" id="{5A3980FD-285D-D1D9-6F5D-37709F82BBDE}"/>
                </a:ext>
              </a:extLst>
            </p:cNvPr>
            <p:cNvSpPr txBox="1"/>
            <p:nvPr/>
          </p:nvSpPr>
          <p:spPr>
            <a:xfrm>
              <a:off x="499365" y="360212"/>
              <a:ext cx="2029598" cy="300082"/>
            </a:xfrm>
            <a:prstGeom prst="rect">
              <a:avLst/>
            </a:prstGeom>
            <a:noFill/>
          </p:spPr>
          <p:txBody>
            <a:bodyPr wrap="square" rtlCol="0">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a:ln>
                    <a:noFill/>
                  </a:ln>
                  <a:solidFill>
                    <a:prstClr val="white"/>
                  </a:solidFill>
                  <a:effectLst/>
                  <a:uLnTx/>
                  <a:uFillTx/>
                  <a:latin typeface="Amazon Ember" panose="020B0703020204020204" pitchFamily="34" charset="0"/>
                  <a:ea typeface="Amazon Ember" panose="020B0703020204020204" pitchFamily="34" charset="0"/>
                  <a:cs typeface="Amazon Ember" panose="020B0703020204020204" pitchFamily="34" charset="0"/>
                </a:rPr>
                <a:t>Amazon </a:t>
              </a:r>
              <a:r>
                <a:rPr kumimoji="0" lang="en-US" altLang="en-US" sz="1800" b="0" i="0" u="none" strike="noStrike" kern="1200" cap="none" spc="0" normalizeH="0" baseline="0" noProof="0" err="1">
                  <a:ln>
                    <a:noFill/>
                  </a:ln>
                  <a:solidFill>
                    <a:prstClr val="white"/>
                  </a:solidFill>
                  <a:effectLst/>
                  <a:uLnTx/>
                  <a:uFillTx/>
                  <a:latin typeface="Amazon Ember" panose="020B0703020204020204" pitchFamily="34" charset="0"/>
                  <a:ea typeface="Amazon Ember" panose="020B0703020204020204" pitchFamily="34" charset="0"/>
                  <a:cs typeface="Amazon Ember" panose="020B0703020204020204" pitchFamily="34" charset="0"/>
                </a:rPr>
                <a:t>QuickSight</a:t>
              </a:r>
              <a:endParaRPr kumimoji="0" lang="en-US" altLang="en-US" sz="1800" b="0" i="0" u="none" strike="noStrike" kern="1200" cap="none" spc="0" normalizeH="0" baseline="0" noProof="0">
                <a:ln>
                  <a:noFill/>
                </a:ln>
                <a:solidFill>
                  <a:prstClr val="white"/>
                </a:solidFill>
                <a:effectLst/>
                <a:uLnTx/>
                <a:uFillTx/>
                <a:latin typeface="Amazon Ember" panose="020B0703020204020204" pitchFamily="34" charset="0"/>
                <a:ea typeface="Amazon Ember" panose="020B0703020204020204" pitchFamily="34" charset="0"/>
                <a:cs typeface="Amazon Ember" panose="020B0703020204020204" pitchFamily="34" charset="0"/>
              </a:endParaRPr>
            </a:p>
          </p:txBody>
        </p:sp>
        <p:pic>
          <p:nvPicPr>
            <p:cNvPr id="1032" name="Picture 6" descr="AWS Eventbridge - Coralogix">
              <a:extLst>
                <a:ext uri="{FF2B5EF4-FFF2-40B4-BE49-F238E27FC236}">
                  <a16:creationId xmlns:a16="http://schemas.microsoft.com/office/drawing/2014/main" id="{944BAF9F-DC02-EB89-E56E-FBE54F0C5D1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504674" y="2013717"/>
              <a:ext cx="483574" cy="483574"/>
            </a:xfrm>
            <a:prstGeom prst="rect">
              <a:avLst/>
            </a:prstGeom>
            <a:noFill/>
            <a:extLst>
              <a:ext uri="{909E8E84-426E-40DD-AFC4-6F175D3DCCD1}">
                <a14:hiddenFill xmlns:a14="http://schemas.microsoft.com/office/drawing/2010/main">
                  <a:solidFill>
                    <a:srgbClr val="FFFFFF"/>
                  </a:solidFill>
                </a14:hiddenFill>
              </a:ext>
            </a:extLst>
          </p:spPr>
        </p:pic>
        <p:sp>
          <p:nvSpPr>
            <p:cNvPr id="1034" name="TextBox 1033">
              <a:extLst>
                <a:ext uri="{FF2B5EF4-FFF2-40B4-BE49-F238E27FC236}">
                  <a16:creationId xmlns:a16="http://schemas.microsoft.com/office/drawing/2014/main" id="{BF76FAEC-5C0D-02D1-752D-8258395C6463}"/>
                </a:ext>
              </a:extLst>
            </p:cNvPr>
            <p:cNvSpPr txBox="1"/>
            <p:nvPr/>
          </p:nvSpPr>
          <p:spPr>
            <a:xfrm>
              <a:off x="499365" y="2135552"/>
              <a:ext cx="2029598" cy="300082"/>
            </a:xfrm>
            <a:prstGeom prst="rect">
              <a:avLst/>
            </a:prstGeom>
            <a:noFill/>
          </p:spPr>
          <p:txBody>
            <a:bodyPr wrap="square" rtlCol="0">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a:ln>
                    <a:noFill/>
                  </a:ln>
                  <a:solidFill>
                    <a:prstClr val="white"/>
                  </a:solidFill>
                  <a:effectLst/>
                  <a:uLnTx/>
                  <a:uFillTx/>
                  <a:latin typeface="Amazon Ember" panose="020B0703020204020204" pitchFamily="34" charset="0"/>
                  <a:ea typeface="Amazon Ember" panose="020B0703020204020204" pitchFamily="34" charset="0"/>
                  <a:cs typeface="Amazon Ember" panose="020B0703020204020204" pitchFamily="34" charset="0"/>
                </a:rPr>
                <a:t>Amazon </a:t>
              </a:r>
              <a:r>
                <a:rPr kumimoji="0" lang="en-US" altLang="en-US" sz="1800" b="0" i="0" u="none" strike="noStrike" kern="1200" cap="none" spc="0" normalizeH="0" baseline="0" noProof="0" err="1">
                  <a:ln>
                    <a:noFill/>
                  </a:ln>
                  <a:solidFill>
                    <a:prstClr val="white"/>
                  </a:solidFill>
                  <a:effectLst/>
                  <a:uLnTx/>
                  <a:uFillTx/>
                  <a:latin typeface="Amazon Ember" panose="020B0703020204020204" pitchFamily="34" charset="0"/>
                  <a:ea typeface="Amazon Ember" panose="020B0703020204020204" pitchFamily="34" charset="0"/>
                  <a:cs typeface="Amazon Ember" panose="020B0703020204020204" pitchFamily="34" charset="0"/>
                </a:rPr>
                <a:t>EventBridge</a:t>
              </a:r>
              <a:endParaRPr kumimoji="0" lang="en-US" altLang="en-US" sz="1800" b="0" i="0" u="none" strike="noStrike" kern="1200" cap="none" spc="0" normalizeH="0" baseline="0" noProof="0">
                <a:ln>
                  <a:noFill/>
                </a:ln>
                <a:solidFill>
                  <a:prstClr val="white"/>
                </a:solidFill>
                <a:effectLst/>
                <a:uLnTx/>
                <a:uFillTx/>
                <a:latin typeface="Amazon Ember" panose="020B0703020204020204" pitchFamily="34" charset="0"/>
                <a:ea typeface="Amazon Ember" panose="020B0703020204020204" pitchFamily="34" charset="0"/>
                <a:cs typeface="Amazon Ember" panose="020B0703020204020204" pitchFamily="34" charset="0"/>
              </a:endParaRPr>
            </a:p>
          </p:txBody>
        </p:sp>
        <p:pic>
          <p:nvPicPr>
            <p:cNvPr id="1035" name="Picture 10" descr="Amazon Managed Grafanaをセットアップして使ってみる | DevelopersIO">
              <a:extLst>
                <a:ext uri="{FF2B5EF4-FFF2-40B4-BE49-F238E27FC236}">
                  <a16:creationId xmlns:a16="http://schemas.microsoft.com/office/drawing/2014/main" id="{43559DFF-01D5-9C46-7986-6483AAA8C0EA}"/>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6396" t="25701" r="59117" b="26628"/>
            <a:stretch/>
          </p:blipFill>
          <p:spPr bwMode="auto">
            <a:xfrm>
              <a:off x="2550369" y="2676198"/>
              <a:ext cx="392183" cy="392415"/>
            </a:xfrm>
            <a:prstGeom prst="rect">
              <a:avLst/>
            </a:prstGeom>
            <a:noFill/>
            <a:extLst>
              <a:ext uri="{909E8E84-426E-40DD-AFC4-6F175D3DCCD1}">
                <a14:hiddenFill xmlns:a14="http://schemas.microsoft.com/office/drawing/2010/main">
                  <a:solidFill>
                    <a:srgbClr val="FFFFFF"/>
                  </a:solidFill>
                </a14:hiddenFill>
              </a:ext>
            </a:extLst>
          </p:spPr>
        </p:pic>
        <p:sp>
          <p:nvSpPr>
            <p:cNvPr id="1036" name="TextBox 1035">
              <a:extLst>
                <a:ext uri="{FF2B5EF4-FFF2-40B4-BE49-F238E27FC236}">
                  <a16:creationId xmlns:a16="http://schemas.microsoft.com/office/drawing/2014/main" id="{FDC8222F-F90C-28D7-5545-D287F539CE77}"/>
                </a:ext>
              </a:extLst>
            </p:cNvPr>
            <p:cNvSpPr txBox="1"/>
            <p:nvPr/>
          </p:nvSpPr>
          <p:spPr>
            <a:xfrm>
              <a:off x="154406" y="2727332"/>
              <a:ext cx="2376202" cy="300082"/>
            </a:xfrm>
            <a:prstGeom prst="rect">
              <a:avLst/>
            </a:prstGeom>
            <a:noFill/>
          </p:spPr>
          <p:txBody>
            <a:bodyPr wrap="square" rtlCol="0">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a:ln>
                    <a:noFill/>
                  </a:ln>
                  <a:solidFill>
                    <a:prstClr val="white"/>
                  </a:solidFill>
                  <a:effectLst/>
                  <a:uLnTx/>
                  <a:uFillTx/>
                  <a:latin typeface="Amazon Ember" panose="020B0703020204020204" pitchFamily="34" charset="0"/>
                  <a:ea typeface="Amazon Ember" panose="020B0703020204020204" pitchFamily="34" charset="0"/>
                  <a:cs typeface="Amazon Ember" panose="020B0703020204020204" pitchFamily="34" charset="0"/>
                </a:rPr>
                <a:t>Amazon Managed Grafana</a:t>
              </a:r>
            </a:p>
          </p:txBody>
        </p:sp>
        <p:pic>
          <p:nvPicPr>
            <p:cNvPr id="1041" name="Picture 14" descr="AWS RDS Pricing &amp; Cost Optimization Explained | Logicata">
              <a:extLst>
                <a:ext uri="{FF2B5EF4-FFF2-40B4-BE49-F238E27FC236}">
                  <a16:creationId xmlns:a16="http://schemas.microsoft.com/office/drawing/2014/main" id="{40122096-B1EA-ED08-9510-4B2F2F1CAF9A}"/>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550137" y="3813001"/>
              <a:ext cx="392415" cy="392415"/>
            </a:xfrm>
            <a:prstGeom prst="rect">
              <a:avLst/>
            </a:prstGeom>
            <a:noFill/>
            <a:extLst>
              <a:ext uri="{909E8E84-426E-40DD-AFC4-6F175D3DCCD1}">
                <a14:hiddenFill xmlns:a14="http://schemas.microsoft.com/office/drawing/2010/main">
                  <a:solidFill>
                    <a:srgbClr val="FFFFFF"/>
                  </a:solidFill>
                </a14:hiddenFill>
              </a:ext>
            </a:extLst>
          </p:spPr>
        </p:pic>
        <p:sp>
          <p:nvSpPr>
            <p:cNvPr id="1042" name="TextBox 1041">
              <a:extLst>
                <a:ext uri="{FF2B5EF4-FFF2-40B4-BE49-F238E27FC236}">
                  <a16:creationId xmlns:a16="http://schemas.microsoft.com/office/drawing/2014/main" id="{060D54DD-564C-393B-5B6D-BE488AE37561}"/>
                </a:ext>
              </a:extLst>
            </p:cNvPr>
            <p:cNvSpPr txBox="1"/>
            <p:nvPr/>
          </p:nvSpPr>
          <p:spPr>
            <a:xfrm>
              <a:off x="499365" y="3774833"/>
              <a:ext cx="2029598" cy="507831"/>
            </a:xfrm>
            <a:prstGeom prst="rect">
              <a:avLst/>
            </a:prstGeom>
            <a:noFill/>
          </p:spPr>
          <p:txBody>
            <a:bodyPr wrap="square" rtlCol="0">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a:ln>
                    <a:noFill/>
                  </a:ln>
                  <a:solidFill>
                    <a:prstClr val="white"/>
                  </a:solidFill>
                  <a:effectLst/>
                  <a:uLnTx/>
                  <a:uFillTx/>
                  <a:latin typeface="Amazon Ember" panose="020B0703020204020204" pitchFamily="34" charset="0"/>
                  <a:ea typeface="Amazon Ember" panose="020B0703020204020204" pitchFamily="34" charset="0"/>
                  <a:cs typeface="Amazon Ember" panose="020B0703020204020204" pitchFamily="34" charset="0"/>
                </a:rPr>
                <a:t>Amazon Relational Data Storage</a:t>
              </a:r>
            </a:p>
          </p:txBody>
        </p:sp>
        <p:sp>
          <p:nvSpPr>
            <p:cNvPr id="1043" name="TextBox 1042">
              <a:extLst>
                <a:ext uri="{FF2B5EF4-FFF2-40B4-BE49-F238E27FC236}">
                  <a16:creationId xmlns:a16="http://schemas.microsoft.com/office/drawing/2014/main" id="{001DA74D-032C-E4F5-586A-3F9A0058670B}"/>
                </a:ext>
              </a:extLst>
            </p:cNvPr>
            <p:cNvSpPr txBox="1"/>
            <p:nvPr/>
          </p:nvSpPr>
          <p:spPr>
            <a:xfrm>
              <a:off x="499365" y="3295795"/>
              <a:ext cx="2029598" cy="300082"/>
            </a:xfrm>
            <a:prstGeom prst="rect">
              <a:avLst/>
            </a:prstGeom>
            <a:noFill/>
          </p:spPr>
          <p:txBody>
            <a:bodyPr wrap="square" rtlCol="0">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a:ln>
                    <a:noFill/>
                  </a:ln>
                  <a:solidFill>
                    <a:prstClr val="white"/>
                  </a:solidFill>
                  <a:effectLst/>
                  <a:uLnTx/>
                  <a:uFillTx/>
                  <a:latin typeface="Amazon Ember" panose="020B0703020204020204" pitchFamily="34" charset="0"/>
                  <a:ea typeface="Amazon Ember" panose="020B0703020204020204" pitchFamily="34" charset="0"/>
                  <a:cs typeface="Amazon Ember" panose="020B0703020204020204" pitchFamily="34" charset="0"/>
                </a:rPr>
                <a:t>Amazon DynamoDB</a:t>
              </a:r>
            </a:p>
          </p:txBody>
        </p:sp>
        <p:pic>
          <p:nvPicPr>
            <p:cNvPr id="1045" name="Picture 22" descr="Amazon DynamoDB Labs :: Amazon DynamoDB Workshop &amp; Labs">
              <a:extLst>
                <a:ext uri="{FF2B5EF4-FFF2-40B4-BE49-F238E27FC236}">
                  <a16:creationId xmlns:a16="http://schemas.microsoft.com/office/drawing/2014/main" id="{9E16ECFF-4AD9-7026-9611-EE1570010ECB}"/>
                </a:ext>
              </a:extLst>
            </p:cNvPr>
            <p:cNvPicPr>
              <a:picLocks noChangeAspect="1" noChangeArrowheads="1"/>
            </p:cNvPicPr>
            <p:nvPr/>
          </p:nvPicPr>
          <p:blipFill>
            <a:blip r:embed="rId11" cstate="screen">
              <a:extLst>
                <a:ext uri="{28A0092B-C50C-407E-A947-70E740481C1C}">
                  <a14:useLocalDpi xmlns:a14="http://schemas.microsoft.com/office/drawing/2010/main" val="0"/>
                </a:ext>
              </a:extLst>
            </a:blip>
            <a:srcRect/>
            <a:stretch>
              <a:fillRect/>
            </a:stretch>
          </p:blipFill>
          <p:spPr bwMode="auto">
            <a:xfrm>
              <a:off x="2550137" y="3247520"/>
              <a:ext cx="386574" cy="386574"/>
            </a:xfrm>
            <a:prstGeom prst="rect">
              <a:avLst/>
            </a:prstGeom>
            <a:noFill/>
            <a:extLst>
              <a:ext uri="{909E8E84-426E-40DD-AFC4-6F175D3DCCD1}">
                <a14:hiddenFill xmlns:a14="http://schemas.microsoft.com/office/drawing/2010/main">
                  <a:solidFill>
                    <a:srgbClr val="FFFFFF"/>
                  </a:solidFill>
                </a14:hiddenFill>
              </a:ext>
            </a:extLst>
          </p:spPr>
        </p:pic>
        <p:sp>
          <p:nvSpPr>
            <p:cNvPr id="55" name="TextBox 54">
              <a:extLst>
                <a:ext uri="{FF2B5EF4-FFF2-40B4-BE49-F238E27FC236}">
                  <a16:creationId xmlns:a16="http://schemas.microsoft.com/office/drawing/2014/main" id="{8AF7C864-D5E3-7041-C3E3-6E1497E87BF9}"/>
                </a:ext>
              </a:extLst>
            </p:cNvPr>
            <p:cNvSpPr txBox="1"/>
            <p:nvPr/>
          </p:nvSpPr>
          <p:spPr>
            <a:xfrm>
              <a:off x="489068" y="4371687"/>
              <a:ext cx="2029598" cy="507831"/>
            </a:xfrm>
            <a:prstGeom prst="rect">
              <a:avLst/>
            </a:prstGeom>
            <a:noFill/>
          </p:spPr>
          <p:txBody>
            <a:bodyPr wrap="square" lIns="121920" tIns="60960" rIns="121920" bIns="60960" rtlCol="0" anchor="t">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a:ln>
                    <a:noFill/>
                  </a:ln>
                  <a:solidFill>
                    <a:prstClr val="white"/>
                  </a:solidFill>
                  <a:effectLst/>
                  <a:uLnTx/>
                  <a:uFillTx/>
                  <a:latin typeface="Amazon Ember" panose="020B0703020204020204" pitchFamily="34" charset="0"/>
                  <a:ea typeface="Amazon Ember" panose="020B0703020204020204" pitchFamily="34" charset="0"/>
                  <a:cs typeface="Amazon Ember" panose="020B0703020204020204" pitchFamily="34" charset="0"/>
                </a:rPr>
                <a:t>Amazon Simple Storage Service</a:t>
              </a:r>
            </a:p>
          </p:txBody>
        </p:sp>
        <p:pic>
          <p:nvPicPr>
            <p:cNvPr id="18" name="Picture 17" descr="A white line on a green background&#10;&#10;AI-generated content may be incorrect.">
              <a:extLst>
                <a:ext uri="{FF2B5EF4-FFF2-40B4-BE49-F238E27FC236}">
                  <a16:creationId xmlns:a16="http://schemas.microsoft.com/office/drawing/2014/main" id="{5965F399-9944-EC36-9487-441963ED513C}"/>
                </a:ext>
              </a:extLst>
            </p:cNvPr>
            <p:cNvPicPr>
              <a:picLocks noChangeAspect="1"/>
            </p:cNvPicPr>
            <p:nvPr/>
          </p:nvPicPr>
          <p:blipFill>
            <a:blip r:embed="rId12"/>
            <a:stretch>
              <a:fillRect/>
            </a:stretch>
          </p:blipFill>
          <p:spPr>
            <a:xfrm>
              <a:off x="2540601" y="4438651"/>
              <a:ext cx="412407" cy="395415"/>
            </a:xfrm>
            <a:prstGeom prst="rect">
              <a:avLst/>
            </a:prstGeom>
          </p:spPr>
        </p:pic>
      </p:grpSp>
      <p:sp>
        <p:nvSpPr>
          <p:cNvPr id="30" name="Rectangle 29">
            <a:extLst>
              <a:ext uri="{FF2B5EF4-FFF2-40B4-BE49-F238E27FC236}">
                <a16:creationId xmlns:a16="http://schemas.microsoft.com/office/drawing/2014/main" id="{E62C03B3-7B22-1BB4-788B-5180A7594206}"/>
              </a:ext>
            </a:extLst>
          </p:cNvPr>
          <p:cNvSpPr/>
          <p:nvPr/>
        </p:nvSpPr>
        <p:spPr>
          <a:xfrm>
            <a:off x="138669" y="135237"/>
            <a:ext cx="834767" cy="896551"/>
          </a:xfrm>
          <a:prstGeom prst="rect">
            <a:avLst/>
          </a:prstGeom>
          <a:solidFill>
            <a:schemeClr val="tx1"/>
          </a:solidFill>
        </p:spPr>
        <p:txBody>
          <a:bodyPr wrap="square" rtlCol="0" anchor="ctr" anchorCtr="0">
            <a:no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endParaRPr lang="en-US" sz="2133" err="1">
              <a:solidFill>
                <a:schemeClr val="bg1"/>
              </a:solidFill>
            </a:endParaRPr>
          </a:p>
        </p:txBody>
      </p:sp>
      <p:grpSp>
        <p:nvGrpSpPr>
          <p:cNvPr id="7" name="Group 6">
            <a:extLst>
              <a:ext uri="{FF2B5EF4-FFF2-40B4-BE49-F238E27FC236}">
                <a16:creationId xmlns:a16="http://schemas.microsoft.com/office/drawing/2014/main" id="{41E31E82-B8D4-73F2-746F-EBE12F2A5078}"/>
              </a:ext>
            </a:extLst>
          </p:cNvPr>
          <p:cNvGrpSpPr/>
          <p:nvPr/>
        </p:nvGrpSpPr>
        <p:grpSpPr>
          <a:xfrm>
            <a:off x="8298514" y="299993"/>
            <a:ext cx="4228863" cy="6212857"/>
            <a:chOff x="6223885" y="224994"/>
            <a:chExt cx="3171647" cy="4659643"/>
          </a:xfrm>
        </p:grpSpPr>
        <p:pic>
          <p:nvPicPr>
            <p:cNvPr id="8" name="Picture 7">
              <a:extLst>
                <a:ext uri="{FF2B5EF4-FFF2-40B4-BE49-F238E27FC236}">
                  <a16:creationId xmlns:a16="http://schemas.microsoft.com/office/drawing/2014/main" id="{6B2D77D1-8F1C-1B11-85C3-F4BF3061D42F}"/>
                </a:ext>
              </a:extLst>
            </p:cNvPr>
            <p:cNvPicPr>
              <a:picLocks noChangeAspect="1"/>
            </p:cNvPicPr>
            <p:nvPr/>
          </p:nvPicPr>
          <p:blipFill>
            <a:blip r:embed="rId13"/>
            <a:stretch>
              <a:fillRect/>
            </a:stretch>
          </p:blipFill>
          <p:spPr>
            <a:xfrm>
              <a:off x="6223885" y="4427378"/>
              <a:ext cx="424684" cy="406688"/>
            </a:xfrm>
            <a:prstGeom prst="rect">
              <a:avLst/>
            </a:prstGeom>
          </p:spPr>
        </p:pic>
        <p:sp>
          <p:nvSpPr>
            <p:cNvPr id="10" name="TextBox 9">
              <a:extLst>
                <a:ext uri="{FF2B5EF4-FFF2-40B4-BE49-F238E27FC236}">
                  <a16:creationId xmlns:a16="http://schemas.microsoft.com/office/drawing/2014/main" id="{39552348-D392-8AEA-76E1-95E6A94D0D5B}"/>
                </a:ext>
              </a:extLst>
            </p:cNvPr>
            <p:cNvSpPr txBox="1"/>
            <p:nvPr/>
          </p:nvSpPr>
          <p:spPr>
            <a:xfrm>
              <a:off x="6672970" y="4376806"/>
              <a:ext cx="2722562" cy="507831"/>
            </a:xfrm>
            <a:prstGeom prst="rect">
              <a:avLst/>
            </a:prstGeom>
            <a:noFill/>
          </p:spPr>
          <p:txBody>
            <a:bodyPr wrap="square" lIns="121920" tIns="60960" rIns="121920" bIns="60960" rtlCol="0" anchor="t">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defTabSz="914377"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a:ln>
                    <a:noFill/>
                  </a:ln>
                  <a:solidFill>
                    <a:prstClr val="white"/>
                  </a:solidFill>
                  <a:effectLst/>
                  <a:uLnTx/>
                  <a:uFillTx/>
                  <a:latin typeface="Amazon Ember" panose="020B0703020204020204" pitchFamily="34" charset="0"/>
                  <a:ea typeface="Amazon Ember" panose="020B0703020204020204" pitchFamily="34" charset="0"/>
                  <a:cs typeface="Amazon Ember" panose="020B0703020204020204" pitchFamily="34" charset="0"/>
                </a:rPr>
                <a:t>AWS IoT Device Management: Managed Integrations</a:t>
              </a:r>
            </a:p>
          </p:txBody>
        </p:sp>
        <p:sp>
          <p:nvSpPr>
            <p:cNvPr id="41" name="TextBox 40">
              <a:extLst>
                <a:ext uri="{FF2B5EF4-FFF2-40B4-BE49-F238E27FC236}">
                  <a16:creationId xmlns:a16="http://schemas.microsoft.com/office/drawing/2014/main" id="{21B79564-C8BA-406A-DD45-B4BDF4CDE2DD}"/>
                </a:ext>
              </a:extLst>
            </p:cNvPr>
            <p:cNvSpPr txBox="1"/>
            <p:nvPr/>
          </p:nvSpPr>
          <p:spPr>
            <a:xfrm>
              <a:off x="6672970" y="1434193"/>
              <a:ext cx="2242652" cy="507831"/>
            </a:xfrm>
            <a:prstGeom prst="rect">
              <a:avLst/>
            </a:prstGeom>
            <a:noFill/>
          </p:spPr>
          <p:txBody>
            <a:bodyPr wrap="square" rtlCol="0">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a:ln>
                    <a:noFill/>
                  </a:ln>
                  <a:solidFill>
                    <a:prstClr val="white"/>
                  </a:solidFill>
                  <a:effectLst/>
                  <a:uLnTx/>
                  <a:uFillTx/>
                  <a:latin typeface="Amazon Ember" panose="020B0703020204020204" pitchFamily="34" charset="0"/>
                  <a:ea typeface="Amazon Ember" panose="020B0703020204020204" pitchFamily="34" charset="0"/>
                  <a:cs typeface="Amazon Ember" panose="020B0703020204020204" pitchFamily="34" charset="0"/>
                </a:rPr>
                <a:t>AWS IoT Greengrass </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a:ln>
                    <a:noFill/>
                  </a:ln>
                  <a:solidFill>
                    <a:prstClr val="white"/>
                  </a:solidFill>
                  <a:effectLst/>
                  <a:uLnTx/>
                  <a:uFillTx/>
                  <a:latin typeface="Amazon Ember" panose="020B0703020204020204" pitchFamily="34" charset="0"/>
                  <a:ea typeface="Amazon Ember" panose="020B0703020204020204" pitchFamily="34" charset="0"/>
                  <a:cs typeface="Amazon Ember" panose="020B0703020204020204" pitchFamily="34" charset="0"/>
                </a:rPr>
                <a:t>nucleus lite</a:t>
              </a:r>
            </a:p>
          </p:txBody>
        </p:sp>
        <p:pic>
          <p:nvPicPr>
            <p:cNvPr id="44" name="Picture 10" descr="Install AWS IoT Greengrass on Linux | Snap Store">
              <a:extLst>
                <a:ext uri="{FF2B5EF4-FFF2-40B4-BE49-F238E27FC236}">
                  <a16:creationId xmlns:a16="http://schemas.microsoft.com/office/drawing/2014/main" id="{895FB70C-251C-8552-2BD8-19D4D559CA39}"/>
                </a:ext>
              </a:extLst>
            </p:cNvPr>
            <p:cNvPicPr>
              <a:picLocks noChangeAspect="1" noChangeArrowheads="1"/>
            </p:cNvPicPr>
            <p:nvPr/>
          </p:nvPicPr>
          <p:blipFill>
            <a:blip r:embed="rId14" cstate="screen">
              <a:extLst>
                <a:ext uri="{28A0092B-C50C-407E-A947-70E740481C1C}">
                  <a14:useLocalDpi xmlns:a14="http://schemas.microsoft.com/office/drawing/2010/main" val="0"/>
                </a:ext>
              </a:extLst>
            </a:blip>
            <a:srcRect/>
            <a:stretch>
              <a:fillRect/>
            </a:stretch>
          </p:blipFill>
          <p:spPr bwMode="auto">
            <a:xfrm>
              <a:off x="6236757" y="886860"/>
              <a:ext cx="392415" cy="392415"/>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descr="AWS FreeRTOS - AWS Internet Of Things - AWS Video Catalog">
              <a:extLst>
                <a:ext uri="{FF2B5EF4-FFF2-40B4-BE49-F238E27FC236}">
                  <a16:creationId xmlns:a16="http://schemas.microsoft.com/office/drawing/2014/main" id="{CAC2ADAB-670F-DCDC-46D2-DD91E103FBA5}"/>
                </a:ext>
              </a:extLst>
            </p:cNvPr>
            <p:cNvPicPr>
              <a:picLocks noChangeAspect="1" noChangeArrowheads="1"/>
            </p:cNvPicPr>
            <p:nvPr/>
          </p:nvPicPr>
          <p:blipFill>
            <a:blip r:embed="rId15" cstate="screen">
              <a:extLst>
                <a:ext uri="{28A0092B-C50C-407E-A947-70E740481C1C}">
                  <a14:useLocalDpi xmlns:a14="http://schemas.microsoft.com/office/drawing/2010/main" val="0"/>
                </a:ext>
              </a:extLst>
            </a:blip>
            <a:srcRect/>
            <a:stretch>
              <a:fillRect/>
            </a:stretch>
          </p:blipFill>
          <p:spPr bwMode="auto">
            <a:xfrm>
              <a:off x="6236757" y="2048644"/>
              <a:ext cx="392415" cy="392415"/>
            </a:xfrm>
            <a:prstGeom prst="rect">
              <a:avLst/>
            </a:prstGeom>
            <a:noFill/>
            <a:extLst>
              <a:ext uri="{909E8E84-426E-40DD-AFC4-6F175D3DCCD1}">
                <a14:hiddenFill xmlns:a14="http://schemas.microsoft.com/office/drawing/2010/main">
                  <a:solidFill>
                    <a:srgbClr val="FFFFFF"/>
                  </a:solidFill>
                </a14:hiddenFill>
              </a:ext>
            </a:extLst>
          </p:spPr>
        </p:pic>
        <p:sp>
          <p:nvSpPr>
            <p:cNvPr id="48" name="TextBox 47">
              <a:extLst>
                <a:ext uri="{FF2B5EF4-FFF2-40B4-BE49-F238E27FC236}">
                  <a16:creationId xmlns:a16="http://schemas.microsoft.com/office/drawing/2014/main" id="{120CADF8-FDC3-BC46-8980-E0387858ACAB}"/>
                </a:ext>
              </a:extLst>
            </p:cNvPr>
            <p:cNvSpPr txBox="1"/>
            <p:nvPr/>
          </p:nvSpPr>
          <p:spPr>
            <a:xfrm>
              <a:off x="6672970" y="2097547"/>
              <a:ext cx="2029598" cy="300082"/>
            </a:xfrm>
            <a:prstGeom prst="rect">
              <a:avLst/>
            </a:prstGeom>
            <a:noFill/>
          </p:spPr>
          <p:txBody>
            <a:bodyPr wrap="square" rtlCol="0">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err="1">
                  <a:ln>
                    <a:noFill/>
                  </a:ln>
                  <a:solidFill>
                    <a:prstClr val="white"/>
                  </a:solidFill>
                  <a:effectLst/>
                  <a:uLnTx/>
                  <a:uFillTx/>
                  <a:latin typeface="Amazon Ember" panose="020B0703020204020204" pitchFamily="34" charset="0"/>
                  <a:ea typeface="Amazon Ember" panose="020B0703020204020204" pitchFamily="34" charset="0"/>
                  <a:cs typeface="Amazon Ember" panose="020B0703020204020204" pitchFamily="34" charset="0"/>
                </a:rPr>
                <a:t>FreeRTOS</a:t>
              </a:r>
              <a:endParaRPr kumimoji="0" lang="en-US" altLang="en-US" sz="1800" b="0" i="0" u="none" strike="noStrike" kern="1200" cap="none" spc="0" normalizeH="0" baseline="0" noProof="0">
                <a:ln>
                  <a:noFill/>
                </a:ln>
                <a:solidFill>
                  <a:prstClr val="white"/>
                </a:solidFill>
                <a:effectLst/>
                <a:uLnTx/>
                <a:uFillTx/>
                <a:latin typeface="Amazon Ember" panose="020B0703020204020204" pitchFamily="34" charset="0"/>
                <a:ea typeface="Amazon Ember" panose="020B0703020204020204" pitchFamily="34" charset="0"/>
                <a:cs typeface="Amazon Ember" panose="020B0703020204020204" pitchFamily="34" charset="0"/>
              </a:endParaRPr>
            </a:p>
          </p:txBody>
        </p:sp>
        <p:pic>
          <p:nvPicPr>
            <p:cNvPr id="49" name="Picture 4" descr="AWS IoT Core - AWS Internet Of Things - AWS Video Catalog">
              <a:extLst>
                <a:ext uri="{FF2B5EF4-FFF2-40B4-BE49-F238E27FC236}">
                  <a16:creationId xmlns:a16="http://schemas.microsoft.com/office/drawing/2014/main" id="{FC94FAF4-E1E7-43FA-DBA8-8CAE743A1E8A}"/>
                </a:ext>
              </a:extLst>
            </p:cNvPr>
            <p:cNvPicPr>
              <a:picLocks noChangeAspect="1" noChangeArrowheads="1"/>
            </p:cNvPicPr>
            <p:nvPr/>
          </p:nvPicPr>
          <p:blipFill>
            <a:blip r:embed="rId16" cstate="screen">
              <a:extLst>
                <a:ext uri="{28A0092B-C50C-407E-A947-70E740481C1C}">
                  <a14:useLocalDpi xmlns:a14="http://schemas.microsoft.com/office/drawing/2010/main" val="0"/>
                </a:ext>
              </a:extLst>
            </a:blip>
            <a:srcRect/>
            <a:stretch>
              <a:fillRect/>
            </a:stretch>
          </p:blipFill>
          <p:spPr bwMode="auto">
            <a:xfrm>
              <a:off x="6239331" y="299751"/>
              <a:ext cx="392415" cy="392415"/>
            </a:xfrm>
            <a:prstGeom prst="rect">
              <a:avLst/>
            </a:prstGeom>
            <a:noFill/>
            <a:extLst>
              <a:ext uri="{909E8E84-426E-40DD-AFC4-6F175D3DCCD1}">
                <a14:hiddenFill xmlns:a14="http://schemas.microsoft.com/office/drawing/2010/main">
                  <a:solidFill>
                    <a:srgbClr val="FFFFFF"/>
                  </a:solidFill>
                </a14:hiddenFill>
              </a:ext>
            </a:extLst>
          </p:spPr>
        </p:pic>
        <p:sp>
          <p:nvSpPr>
            <p:cNvPr id="52" name="TextBox 51">
              <a:extLst>
                <a:ext uri="{FF2B5EF4-FFF2-40B4-BE49-F238E27FC236}">
                  <a16:creationId xmlns:a16="http://schemas.microsoft.com/office/drawing/2014/main" id="{404B5F86-AFAD-6D4A-54CC-7837F46055E5}"/>
                </a:ext>
              </a:extLst>
            </p:cNvPr>
            <p:cNvSpPr txBox="1"/>
            <p:nvPr/>
          </p:nvSpPr>
          <p:spPr>
            <a:xfrm>
              <a:off x="6672970" y="287952"/>
              <a:ext cx="2029598" cy="507831"/>
            </a:xfrm>
            <a:prstGeom prst="rect">
              <a:avLst/>
            </a:prstGeom>
            <a:noFill/>
          </p:spPr>
          <p:txBody>
            <a:bodyPr wrap="square" rtlCol="0">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a:ln>
                    <a:noFill/>
                  </a:ln>
                  <a:solidFill>
                    <a:prstClr val="white"/>
                  </a:solidFill>
                  <a:effectLst/>
                  <a:uLnTx/>
                  <a:uFillTx/>
                  <a:latin typeface="Amazon Ember" panose="020B0703020204020204" pitchFamily="34" charset="0"/>
                  <a:ea typeface="Amazon Ember" panose="020B0703020204020204" pitchFamily="34" charset="0"/>
                  <a:cs typeface="Amazon Ember" panose="020B0703020204020204" pitchFamily="34" charset="0"/>
                </a:rPr>
                <a:t>AWS IoT Core (MQTT, Sidewalk, LoRa WAN)</a:t>
              </a:r>
            </a:p>
          </p:txBody>
        </p:sp>
        <p:pic>
          <p:nvPicPr>
            <p:cNvPr id="1037" name="Picture 12">
              <a:extLst>
                <a:ext uri="{FF2B5EF4-FFF2-40B4-BE49-F238E27FC236}">
                  <a16:creationId xmlns:a16="http://schemas.microsoft.com/office/drawing/2014/main" id="{D441747A-0E5F-BED9-0614-3C6DA7516070}"/>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6239331" y="2673740"/>
              <a:ext cx="392415" cy="392415"/>
            </a:xfrm>
            <a:prstGeom prst="rect">
              <a:avLst/>
            </a:prstGeom>
            <a:noFill/>
            <a:extLst>
              <a:ext uri="{909E8E84-426E-40DD-AFC4-6F175D3DCCD1}">
                <a14:hiddenFill xmlns:a14="http://schemas.microsoft.com/office/drawing/2010/main">
                  <a:solidFill>
                    <a:srgbClr val="FFFFFF"/>
                  </a:solidFill>
                </a14:hiddenFill>
              </a:ext>
            </a:extLst>
          </p:spPr>
        </p:pic>
        <p:sp>
          <p:nvSpPr>
            <p:cNvPr id="1038" name="TextBox 1037">
              <a:extLst>
                <a:ext uri="{FF2B5EF4-FFF2-40B4-BE49-F238E27FC236}">
                  <a16:creationId xmlns:a16="http://schemas.microsoft.com/office/drawing/2014/main" id="{EF5BCCA1-F175-97B3-DECB-9000485CB0DB}"/>
                </a:ext>
              </a:extLst>
            </p:cNvPr>
            <p:cNvSpPr txBox="1"/>
            <p:nvPr/>
          </p:nvSpPr>
          <p:spPr>
            <a:xfrm>
              <a:off x="6672970" y="2717582"/>
              <a:ext cx="2029598" cy="300082"/>
            </a:xfrm>
            <a:prstGeom prst="rect">
              <a:avLst/>
            </a:prstGeom>
            <a:noFill/>
          </p:spPr>
          <p:txBody>
            <a:bodyPr wrap="square" rtlCol="0">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a:ln>
                    <a:noFill/>
                  </a:ln>
                  <a:solidFill>
                    <a:prstClr val="white"/>
                  </a:solidFill>
                  <a:effectLst/>
                  <a:uLnTx/>
                  <a:uFillTx/>
                  <a:latin typeface="Amazon Ember" panose="020B0703020204020204" pitchFamily="34" charset="0"/>
                  <a:ea typeface="Amazon Ember" panose="020B0703020204020204" pitchFamily="34" charset="0"/>
                  <a:cs typeface="Amazon Ember" panose="020B0703020204020204" pitchFamily="34" charset="0"/>
                </a:rPr>
                <a:t>AWS Lambda</a:t>
              </a:r>
            </a:p>
          </p:txBody>
        </p:sp>
        <p:pic>
          <p:nvPicPr>
            <p:cNvPr id="13" name="Picture 10" descr="Install AWS IoT Greengrass on Linux | Snap Store">
              <a:extLst>
                <a:ext uri="{FF2B5EF4-FFF2-40B4-BE49-F238E27FC236}">
                  <a16:creationId xmlns:a16="http://schemas.microsoft.com/office/drawing/2014/main" id="{FF6663B9-D576-0091-0C56-4F4140B6B2D1}"/>
                </a:ext>
              </a:extLst>
            </p:cNvPr>
            <p:cNvPicPr>
              <a:picLocks noChangeAspect="1" noChangeArrowheads="1"/>
            </p:cNvPicPr>
            <p:nvPr/>
          </p:nvPicPr>
          <p:blipFill>
            <a:blip r:embed="rId14" cstate="screen">
              <a:extLst>
                <a:ext uri="{28A0092B-C50C-407E-A947-70E740481C1C}">
                  <a14:useLocalDpi xmlns:a14="http://schemas.microsoft.com/office/drawing/2010/main" val="0"/>
                </a:ext>
              </a:extLst>
            </a:blip>
            <a:srcRect/>
            <a:stretch>
              <a:fillRect/>
            </a:stretch>
          </p:blipFill>
          <p:spPr bwMode="auto">
            <a:xfrm>
              <a:off x="6236757" y="1474971"/>
              <a:ext cx="392415" cy="392415"/>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22463486-29D4-3697-F4C2-9462C3C6AF13}"/>
                </a:ext>
              </a:extLst>
            </p:cNvPr>
            <p:cNvSpPr txBox="1"/>
            <p:nvPr/>
          </p:nvSpPr>
          <p:spPr>
            <a:xfrm>
              <a:off x="6672970" y="943404"/>
              <a:ext cx="2029598" cy="300082"/>
            </a:xfrm>
            <a:prstGeom prst="rect">
              <a:avLst/>
            </a:prstGeom>
            <a:noFill/>
          </p:spPr>
          <p:txBody>
            <a:bodyPr wrap="square" rtlCol="0">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a:ln>
                    <a:noFill/>
                  </a:ln>
                  <a:solidFill>
                    <a:prstClr val="white"/>
                  </a:solidFill>
                  <a:effectLst/>
                  <a:uLnTx/>
                  <a:uFillTx/>
                  <a:latin typeface="Amazon Ember" panose="020B0703020204020204" pitchFamily="34" charset="0"/>
                  <a:ea typeface="Amazon Ember" panose="020B0703020204020204" pitchFamily="34" charset="0"/>
                  <a:cs typeface="Amazon Ember" panose="020B0703020204020204" pitchFamily="34" charset="0"/>
                </a:rPr>
                <a:t>AWS IoT Greengrass</a:t>
              </a:r>
            </a:p>
          </p:txBody>
        </p:sp>
        <p:pic>
          <p:nvPicPr>
            <p:cNvPr id="20" name="Picture 19">
              <a:extLst>
                <a:ext uri="{FF2B5EF4-FFF2-40B4-BE49-F238E27FC236}">
                  <a16:creationId xmlns:a16="http://schemas.microsoft.com/office/drawing/2014/main" id="{77785441-710B-0C48-B21D-C968EADDB872}"/>
                </a:ext>
              </a:extLst>
            </p:cNvPr>
            <p:cNvPicPr>
              <a:picLocks noChangeAspect="1"/>
            </p:cNvPicPr>
            <p:nvPr/>
          </p:nvPicPr>
          <p:blipFill>
            <a:blip r:embed="rId18"/>
            <a:stretch>
              <a:fillRect/>
            </a:stretch>
          </p:blipFill>
          <p:spPr>
            <a:xfrm>
              <a:off x="6229034" y="3215057"/>
              <a:ext cx="413179" cy="397734"/>
            </a:xfrm>
            <a:prstGeom prst="rect">
              <a:avLst/>
            </a:prstGeom>
          </p:spPr>
        </p:pic>
        <p:sp>
          <p:nvSpPr>
            <p:cNvPr id="31" name="Rectangle 30">
              <a:extLst>
                <a:ext uri="{FF2B5EF4-FFF2-40B4-BE49-F238E27FC236}">
                  <a16:creationId xmlns:a16="http://schemas.microsoft.com/office/drawing/2014/main" id="{8079A1FA-165A-FC56-B28D-A8074C14FD7E}"/>
                </a:ext>
              </a:extLst>
            </p:cNvPr>
            <p:cNvSpPr/>
            <p:nvPr/>
          </p:nvSpPr>
          <p:spPr>
            <a:xfrm>
              <a:off x="8516893" y="224994"/>
              <a:ext cx="626075" cy="672413"/>
            </a:xfrm>
            <a:prstGeom prst="rect">
              <a:avLst/>
            </a:prstGeom>
            <a:solidFill>
              <a:schemeClr val="tx1"/>
            </a:solidFill>
          </p:spPr>
          <p:txBody>
            <a:bodyPr wrap="square" rtlCol="0" anchor="ctr" anchorCtr="0">
              <a:no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endParaRPr lang="en-US" sz="2133" err="1">
                <a:solidFill>
                  <a:schemeClr val="bg1"/>
                </a:solidFill>
              </a:endParaRPr>
            </a:p>
          </p:txBody>
        </p:sp>
        <p:sp>
          <p:nvSpPr>
            <p:cNvPr id="32" name="TextBox 31">
              <a:extLst>
                <a:ext uri="{FF2B5EF4-FFF2-40B4-BE49-F238E27FC236}">
                  <a16:creationId xmlns:a16="http://schemas.microsoft.com/office/drawing/2014/main" id="{6155F8EC-9D8D-D40C-3847-03D91BE9C266}"/>
                </a:ext>
              </a:extLst>
            </p:cNvPr>
            <p:cNvSpPr txBox="1"/>
            <p:nvPr/>
          </p:nvSpPr>
          <p:spPr>
            <a:xfrm>
              <a:off x="6672970" y="3269580"/>
              <a:ext cx="2029598" cy="300082"/>
            </a:xfrm>
            <a:prstGeom prst="rect">
              <a:avLst/>
            </a:prstGeom>
            <a:noFill/>
          </p:spPr>
          <p:txBody>
            <a:bodyPr wrap="square" lIns="121920" tIns="60960" rIns="121920" bIns="60960" rtlCol="0" anchor="t">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a:ln>
                    <a:noFill/>
                  </a:ln>
                  <a:solidFill>
                    <a:prstClr val="white"/>
                  </a:solidFill>
                  <a:effectLst/>
                  <a:uLnTx/>
                  <a:uFillTx/>
                  <a:latin typeface="Amazon Ember"/>
                  <a:ea typeface="Amazon Ember" panose="020B0703020204020204" pitchFamily="34" charset="0"/>
                  <a:cs typeface="Amazon Ember" panose="020B0703020204020204" pitchFamily="34" charset="0"/>
                </a:rPr>
                <a:t>AWS </a:t>
              </a:r>
              <a:r>
                <a:rPr lang="en-US" altLang="en-US" sz="1800">
                  <a:solidFill>
                    <a:prstClr val="white"/>
                  </a:solidFill>
                  <a:latin typeface="Amazon Ember"/>
                  <a:ea typeface="Amazon Ember" panose="020B0703020204020204" pitchFamily="34" charset="0"/>
                  <a:cs typeface="Amazon Ember" panose="020B0703020204020204" pitchFamily="34" charset="0"/>
                </a:rPr>
                <a:t>Bedrock</a:t>
              </a:r>
              <a:endParaRPr kumimoji="0" lang="en-US" altLang="en-US" sz="1800" b="0" i="0" u="none" strike="noStrike" kern="1200" cap="none" spc="0" normalizeH="0" baseline="0" noProof="0">
                <a:ln>
                  <a:noFill/>
                </a:ln>
                <a:solidFill>
                  <a:prstClr val="white"/>
                </a:solidFill>
                <a:effectLst/>
                <a:uLnTx/>
                <a:uFillTx/>
                <a:latin typeface="Amazon Ember" panose="020B0703020204020204" pitchFamily="34" charset="0"/>
                <a:ea typeface="Amazon Ember" panose="020B0703020204020204" pitchFamily="34" charset="0"/>
                <a:cs typeface="Amazon Ember" panose="020B0703020204020204" pitchFamily="34" charset="0"/>
              </a:endParaRPr>
            </a:p>
          </p:txBody>
        </p:sp>
        <p:sp>
          <p:nvSpPr>
            <p:cNvPr id="33" name="TextBox 32">
              <a:extLst>
                <a:ext uri="{FF2B5EF4-FFF2-40B4-BE49-F238E27FC236}">
                  <a16:creationId xmlns:a16="http://schemas.microsoft.com/office/drawing/2014/main" id="{88EC62C5-EBCC-73A9-916C-3D3198739EA9}"/>
                </a:ext>
              </a:extLst>
            </p:cNvPr>
            <p:cNvSpPr txBox="1"/>
            <p:nvPr/>
          </p:nvSpPr>
          <p:spPr>
            <a:xfrm>
              <a:off x="6672970" y="3843109"/>
              <a:ext cx="2194354" cy="300082"/>
            </a:xfrm>
            <a:prstGeom prst="rect">
              <a:avLst/>
            </a:prstGeom>
            <a:noFill/>
          </p:spPr>
          <p:txBody>
            <a:bodyPr wrap="square" lIns="121920" tIns="60960" rIns="121920" bIns="60960" rtlCol="0" anchor="t">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14377">
                <a:defRPr/>
              </a:pPr>
              <a:r>
                <a:rPr kumimoji="0" lang="en-US" altLang="en-US" sz="1800" b="0" i="0" u="none" strike="noStrike" kern="1200" cap="none" spc="0" normalizeH="0" baseline="0" noProof="0">
                  <a:ln>
                    <a:noFill/>
                  </a:ln>
                  <a:solidFill>
                    <a:prstClr val="white"/>
                  </a:solidFill>
                  <a:effectLst/>
                  <a:uLnTx/>
                  <a:uFillTx/>
                  <a:latin typeface="Amazon Ember"/>
                  <a:ea typeface="Amazon Ember" panose="020B0703020204020204" pitchFamily="34" charset="0"/>
                  <a:cs typeface="Amazon Ember" panose="020B0703020204020204" pitchFamily="34" charset="0"/>
                </a:rPr>
                <a:t>AWS </a:t>
              </a:r>
              <a:r>
                <a:rPr lang="en-US" altLang="en-US" sz="1800">
                  <a:solidFill>
                    <a:prstClr val="white"/>
                  </a:solidFill>
                  <a:latin typeface="Amazon Ember"/>
                  <a:ea typeface="Amazon Ember" panose="020B0703020204020204" pitchFamily="34" charset="0"/>
                  <a:cs typeface="Amazon Ember" panose="020B0703020204020204" pitchFamily="34" charset="0"/>
                </a:rPr>
                <a:t>Bedrock </a:t>
              </a:r>
              <a:r>
                <a:rPr lang="en-US" altLang="en-US" sz="1800" err="1">
                  <a:solidFill>
                    <a:prstClr val="white"/>
                  </a:solidFill>
                  <a:latin typeface="Amazon Ember"/>
                  <a:ea typeface="Amazon Ember" panose="020B0703020204020204" pitchFamily="34" charset="0"/>
                  <a:cs typeface="Amazon Ember" panose="020B0703020204020204" pitchFamily="34" charset="0"/>
                </a:rPr>
                <a:t>AgentCore</a:t>
              </a:r>
              <a:endParaRPr kumimoji="0" lang="en-US" altLang="en-US" sz="1800" b="0" i="0" u="none" strike="noStrike" kern="1200" cap="none" spc="0" normalizeH="0" baseline="0" noProof="0" err="1">
                <a:ln>
                  <a:noFill/>
                </a:ln>
                <a:solidFill>
                  <a:prstClr val="white"/>
                </a:solidFill>
                <a:effectLst/>
                <a:uLnTx/>
                <a:uFillTx/>
                <a:latin typeface="Amazon Ember"/>
                <a:ea typeface="Amazon Ember" panose="020B0703020204020204" pitchFamily="34" charset="0"/>
                <a:cs typeface="Amazon Ember" panose="020B0703020204020204" pitchFamily="34" charset="0"/>
              </a:endParaRPr>
            </a:p>
          </p:txBody>
        </p:sp>
        <p:pic>
          <p:nvPicPr>
            <p:cNvPr id="34" name="Picture 33" descr="Amazon Bedrock AgentCore | Sumo Logic Docs">
              <a:extLst>
                <a:ext uri="{FF2B5EF4-FFF2-40B4-BE49-F238E27FC236}">
                  <a16:creationId xmlns:a16="http://schemas.microsoft.com/office/drawing/2014/main" id="{C7793E5F-C950-B27C-65B6-FAD2DF3EB8BB}"/>
                </a:ext>
              </a:extLst>
            </p:cNvPr>
            <p:cNvPicPr>
              <a:picLocks noChangeAspect="1"/>
            </p:cNvPicPr>
            <p:nvPr/>
          </p:nvPicPr>
          <p:blipFill>
            <a:blip r:embed="rId19"/>
            <a:stretch>
              <a:fillRect/>
            </a:stretch>
          </p:blipFill>
          <p:spPr>
            <a:xfrm>
              <a:off x="6229034" y="3793351"/>
              <a:ext cx="411894" cy="406745"/>
            </a:xfrm>
            <a:prstGeom prst="rect">
              <a:avLst/>
            </a:prstGeom>
          </p:spPr>
        </p:pic>
      </p:grpSp>
    </p:spTree>
    <p:extLst>
      <p:ext uri="{BB962C8B-B14F-4D97-AF65-F5344CB8AC3E}">
        <p14:creationId xmlns:p14="http://schemas.microsoft.com/office/powerpoint/2010/main" val="3594896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7000">
        <p159:morph option="byObject"/>
      </p:transition>
    </mc:Choice>
    <mc:Fallback xmlns="">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2000" fill="hold"/>
                                        <p:tgtEl>
                                          <p:spTgt spid="14"/>
                                        </p:tgtEl>
                                        <p:attrNameLst>
                                          <p:attrName>ppt_w</p:attrName>
                                        </p:attrNameLst>
                                      </p:cBhvr>
                                      <p:tavLst>
                                        <p:tav tm="0">
                                          <p:val>
                                            <p:fltVal val="0"/>
                                          </p:val>
                                        </p:tav>
                                        <p:tav tm="100000">
                                          <p:val>
                                            <p:strVal val="#ppt_w"/>
                                          </p:val>
                                        </p:tav>
                                      </p:tavLst>
                                    </p:anim>
                                    <p:anim calcmode="lin" valueType="num">
                                      <p:cBhvr>
                                        <p:cTn id="8" dur="2000" fill="hold"/>
                                        <p:tgtEl>
                                          <p:spTgt spid="14"/>
                                        </p:tgtEl>
                                        <p:attrNameLst>
                                          <p:attrName>ppt_h</p:attrName>
                                        </p:attrNameLst>
                                      </p:cBhvr>
                                      <p:tavLst>
                                        <p:tav tm="0">
                                          <p:val>
                                            <p:fltVal val="0"/>
                                          </p:val>
                                        </p:tav>
                                        <p:tav tm="100000">
                                          <p:val>
                                            <p:strVal val="#ppt_h"/>
                                          </p:val>
                                        </p:tav>
                                      </p:tavLst>
                                    </p:anim>
                                    <p:animEffect transition="in" filter="fade">
                                      <p:cBhvr>
                                        <p:cTn id="9" dur="2000"/>
                                        <p:tgtEl>
                                          <p:spTgt spid="14"/>
                                        </p:tgtEl>
                                      </p:cBhvr>
                                    </p:animEffect>
                                  </p:childTnLst>
                                </p:cTn>
                              </p:par>
                            </p:childTnLst>
                          </p:cTn>
                        </p:par>
                        <p:par>
                          <p:cTn id="10" fill="hold">
                            <p:stCondLst>
                              <p:cond delay="2000"/>
                            </p:stCondLst>
                            <p:childTnLst>
                              <p:par>
                                <p:cTn id="11" presetID="22"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2000"/>
                                        <p:tgtEl>
                                          <p:spTgt spid="4"/>
                                        </p:tgtEl>
                                      </p:cBhvr>
                                    </p:animEffect>
                                  </p:childTnLst>
                                </p:cTn>
                              </p:par>
                            </p:childTnLst>
                          </p:cTn>
                        </p:par>
                        <p:par>
                          <p:cTn id="14" fill="hold">
                            <p:stCondLst>
                              <p:cond delay="4000"/>
                            </p:stCondLst>
                            <p:childTnLst>
                              <p:par>
                                <p:cTn id="15" presetID="22" presetClass="entr" presetSubtype="1"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up)">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7" name="Picture 10" descr="Install AWS IoT Greengrass on Linux | Snap Store">
            <a:extLst>
              <a:ext uri="{FF2B5EF4-FFF2-40B4-BE49-F238E27FC236}">
                <a16:creationId xmlns:a16="http://schemas.microsoft.com/office/drawing/2014/main" id="{54B46F08-7AAD-8DDC-23B7-3FF04C9EDB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90919" y="2425900"/>
            <a:ext cx="523220" cy="52322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AWS FreeRTOS - AWS Internet Of Things - AWS Video Catalog">
            <a:extLst>
              <a:ext uri="{FF2B5EF4-FFF2-40B4-BE49-F238E27FC236}">
                <a16:creationId xmlns:a16="http://schemas.microsoft.com/office/drawing/2014/main" id="{EBE36680-D2B1-46A9-055C-75AB5C8EFE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0919" y="2425900"/>
            <a:ext cx="523220" cy="52322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 descr="AWS IoT Core - AWS Internet Of Things - AWS Video Catalog">
            <a:extLst>
              <a:ext uri="{FF2B5EF4-FFF2-40B4-BE49-F238E27FC236}">
                <a16:creationId xmlns:a16="http://schemas.microsoft.com/office/drawing/2014/main" id="{23AE7C12-3E18-D8C8-DAB4-ADD95A588E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90919" y="2425900"/>
            <a:ext cx="523220" cy="523220"/>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4" descr="Amazon S3 Simple Storage Service Logo PNG Vector (SVG) Free Download">
            <a:extLst>
              <a:ext uri="{FF2B5EF4-FFF2-40B4-BE49-F238E27FC236}">
                <a16:creationId xmlns:a16="http://schemas.microsoft.com/office/drawing/2014/main" id="{2B9DBB75-8F65-BC79-FE63-C75D3B85DC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90919" y="2425900"/>
            <a:ext cx="523220" cy="523220"/>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10" descr="AWS Kinesis Data Firehose - Metrics - Coralogix">
            <a:extLst>
              <a:ext uri="{FF2B5EF4-FFF2-40B4-BE49-F238E27FC236}">
                <a16:creationId xmlns:a16="http://schemas.microsoft.com/office/drawing/2014/main" id="{5CC71D7A-CBE8-921E-5313-87BE8566AAC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90919" y="2425900"/>
            <a:ext cx="523220" cy="52322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52">
            <a:extLst>
              <a:ext uri="{FF2B5EF4-FFF2-40B4-BE49-F238E27FC236}">
                <a16:creationId xmlns:a16="http://schemas.microsoft.com/office/drawing/2014/main" id="{BD9F8289-B690-5769-8CBD-328E376AF330}"/>
              </a:ext>
            </a:extLst>
          </p:cNvPr>
          <p:cNvPicPr>
            <a:picLocks noChangeAspect="1"/>
          </p:cNvPicPr>
          <p:nvPr/>
        </p:nvPicPr>
        <p:blipFill>
          <a:blip r:embed="rId7"/>
          <a:stretch>
            <a:fillRect/>
          </a:stretch>
        </p:blipFill>
        <p:spPr>
          <a:xfrm>
            <a:off x="5890919" y="2425900"/>
            <a:ext cx="523220" cy="523220"/>
          </a:xfrm>
          <a:prstGeom prst="rect">
            <a:avLst/>
          </a:prstGeom>
        </p:spPr>
      </p:pic>
      <p:pic>
        <p:nvPicPr>
          <p:cNvPr id="56" name="Picture 20" descr="Amazon QuickSight">
            <a:extLst>
              <a:ext uri="{FF2B5EF4-FFF2-40B4-BE49-F238E27FC236}">
                <a16:creationId xmlns:a16="http://schemas.microsoft.com/office/drawing/2014/main" id="{1CD2072E-A80C-2AFD-8889-8E86EA5512E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90919" y="2425900"/>
            <a:ext cx="523220" cy="523220"/>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6" descr="AWS Eventbridge - Coralogix">
            <a:extLst>
              <a:ext uri="{FF2B5EF4-FFF2-40B4-BE49-F238E27FC236}">
                <a16:creationId xmlns:a16="http://schemas.microsoft.com/office/drawing/2014/main" id="{52D8A0B1-99DB-8BB3-0BE6-DAC786297D0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30147" y="2365128"/>
            <a:ext cx="644765" cy="644765"/>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10" descr="Amazon Managed Grafanaをセットアップして使ってみる | DevelopersIO">
            <a:extLst>
              <a:ext uri="{FF2B5EF4-FFF2-40B4-BE49-F238E27FC236}">
                <a16:creationId xmlns:a16="http://schemas.microsoft.com/office/drawing/2014/main" id="{E31490E7-D87B-3083-9EB7-7C90522AB8BF}"/>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6396" t="25701" r="59117" b="26628"/>
          <a:stretch/>
        </p:blipFill>
        <p:spPr bwMode="auto">
          <a:xfrm>
            <a:off x="5891074" y="2425900"/>
            <a:ext cx="522911" cy="523220"/>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12">
            <a:extLst>
              <a:ext uri="{FF2B5EF4-FFF2-40B4-BE49-F238E27FC236}">
                <a16:creationId xmlns:a16="http://schemas.microsoft.com/office/drawing/2014/main" id="{3E418964-B4CE-196D-C189-51E00335433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90919" y="2425900"/>
            <a:ext cx="523220" cy="52322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14" descr="AWS RDS Pricing &amp; Cost Optimization Explained | Logicata">
            <a:extLst>
              <a:ext uri="{FF2B5EF4-FFF2-40B4-BE49-F238E27FC236}">
                <a16:creationId xmlns:a16="http://schemas.microsoft.com/office/drawing/2014/main" id="{067A9070-220A-F8AF-5FBE-5D53AA47A2B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90919" y="2425900"/>
            <a:ext cx="523220" cy="52322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4" descr="Build Generative AI Applications with Foundation Models – Amazon Bedrock –  AWS">
            <a:extLst>
              <a:ext uri="{FF2B5EF4-FFF2-40B4-BE49-F238E27FC236}">
                <a16:creationId xmlns:a16="http://schemas.microsoft.com/office/drawing/2014/main" id="{02955926-DA6D-5936-F33F-271584B8DC82}"/>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37705" t="18626" r="35825" b="34370"/>
          <a:stretch/>
        </p:blipFill>
        <p:spPr bwMode="auto">
          <a:xfrm>
            <a:off x="5890616" y="2425900"/>
            <a:ext cx="523826" cy="52322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22" descr="Amazon DynamoDB Labs :: Amazon DynamoDB Workshop &amp; Labs">
            <a:extLst>
              <a:ext uri="{FF2B5EF4-FFF2-40B4-BE49-F238E27FC236}">
                <a16:creationId xmlns:a16="http://schemas.microsoft.com/office/drawing/2014/main" id="{E509D6EB-6650-AE36-B5E1-BD45E7043ABF}"/>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894813" y="2429794"/>
            <a:ext cx="515432" cy="515432"/>
          </a:xfrm>
          <a:prstGeom prst="rect">
            <a:avLst/>
          </a:prstGeom>
          <a:noFill/>
          <a:extLst>
            <a:ext uri="{909E8E84-426E-40DD-AFC4-6F175D3DCCD1}">
              <a14:hiddenFill xmlns:a14="http://schemas.microsoft.com/office/drawing/2010/main">
                <a:solidFill>
                  <a:srgbClr val="FFFFFF"/>
                </a:solidFill>
              </a14:hiddenFill>
            </a:ext>
          </a:extLst>
        </p:spPr>
      </p:pic>
      <p:grpSp>
        <p:nvGrpSpPr>
          <p:cNvPr id="1049" name="Group 1048">
            <a:extLst>
              <a:ext uri="{FF2B5EF4-FFF2-40B4-BE49-F238E27FC236}">
                <a16:creationId xmlns:a16="http://schemas.microsoft.com/office/drawing/2014/main" id="{967B8D86-F7E7-48F3-1A85-427D94FA0179}"/>
              </a:ext>
            </a:extLst>
          </p:cNvPr>
          <p:cNvGrpSpPr/>
          <p:nvPr/>
        </p:nvGrpSpPr>
        <p:grpSpPr>
          <a:xfrm>
            <a:off x="5891074" y="2425900"/>
            <a:ext cx="522911" cy="523220"/>
            <a:chOff x="985571" y="4859422"/>
            <a:chExt cx="522911" cy="523220"/>
          </a:xfrm>
        </p:grpSpPr>
        <p:sp>
          <p:nvSpPr>
            <p:cNvPr id="1048" name="Rectangle 1047">
              <a:extLst>
                <a:ext uri="{FF2B5EF4-FFF2-40B4-BE49-F238E27FC236}">
                  <a16:creationId xmlns:a16="http://schemas.microsoft.com/office/drawing/2014/main" id="{EB3995B5-440E-7AE2-FDDE-CD82BF271416}"/>
                </a:ext>
              </a:extLst>
            </p:cNvPr>
            <p:cNvSpPr/>
            <p:nvPr/>
          </p:nvSpPr>
          <p:spPr>
            <a:xfrm>
              <a:off x="985571" y="4859422"/>
              <a:ext cx="522911" cy="523220"/>
            </a:xfrm>
            <a:prstGeom prst="rect">
              <a:avLst/>
            </a:prstGeom>
            <a:solidFill>
              <a:srgbClr val="D86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47" name="Picture 1046">
              <a:extLst>
                <a:ext uri="{FF2B5EF4-FFF2-40B4-BE49-F238E27FC236}">
                  <a16:creationId xmlns:a16="http://schemas.microsoft.com/office/drawing/2014/main" id="{8E5AE8A9-830E-6385-7175-702045248505}"/>
                </a:ext>
              </a:extLst>
            </p:cNvPr>
            <p:cNvPicPr>
              <a:picLocks noChangeAspect="1"/>
            </p:cNvPicPr>
            <p:nvPr/>
          </p:nvPicPr>
          <p:blipFill>
            <a:blip r:embed="rId15"/>
            <a:stretch>
              <a:fillRect/>
            </a:stretch>
          </p:blipFill>
          <p:spPr>
            <a:xfrm>
              <a:off x="1055116" y="4952921"/>
              <a:ext cx="385338" cy="380959"/>
            </a:xfrm>
            <a:prstGeom prst="rect">
              <a:avLst/>
            </a:prstGeom>
          </p:spPr>
        </p:pic>
      </p:grpSp>
      <p:sp>
        <p:nvSpPr>
          <p:cNvPr id="2" name="Rectangle 1">
            <a:extLst>
              <a:ext uri="{FF2B5EF4-FFF2-40B4-BE49-F238E27FC236}">
                <a16:creationId xmlns:a16="http://schemas.microsoft.com/office/drawing/2014/main" id="{2D04C98B-F415-A536-1C8B-1D5249F2E049}"/>
              </a:ext>
            </a:extLst>
          </p:cNvPr>
          <p:cNvSpPr/>
          <p:nvPr/>
        </p:nvSpPr>
        <p:spPr>
          <a:xfrm>
            <a:off x="3823281" y="2298888"/>
            <a:ext cx="4658497" cy="853704"/>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FA12BD6A-BF22-699A-4BD4-4DB3AD36A24F}"/>
              </a:ext>
            </a:extLst>
          </p:cNvPr>
          <p:cNvSpPr/>
          <p:nvPr/>
        </p:nvSpPr>
        <p:spPr>
          <a:xfrm>
            <a:off x="0" y="5738379"/>
            <a:ext cx="12192000" cy="1124465"/>
          </a:xfrm>
          <a:prstGeom prst="rect">
            <a:avLst/>
          </a:prstGeom>
          <a:solidFill>
            <a:srgbClr val="00BD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4" name="Flowchart: Decision 1043">
            <a:extLst>
              <a:ext uri="{FF2B5EF4-FFF2-40B4-BE49-F238E27FC236}">
                <a16:creationId xmlns:a16="http://schemas.microsoft.com/office/drawing/2014/main" id="{98888082-7C05-B912-64C9-F1C2664C153C}"/>
              </a:ext>
            </a:extLst>
          </p:cNvPr>
          <p:cNvSpPr/>
          <p:nvPr/>
        </p:nvSpPr>
        <p:spPr>
          <a:xfrm>
            <a:off x="4782138" y="1837797"/>
            <a:ext cx="2740783" cy="1836324"/>
          </a:xfrm>
          <a:prstGeom prst="flowChartDecision">
            <a:avLst/>
          </a:prstGeom>
          <a:solidFill>
            <a:schemeClr val="tx1"/>
          </a:solidFill>
          <a:ln w="38100" cap="rnd">
            <a:solidFill>
              <a:srgbClr val="00BD70"/>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lowchart: Decision 11">
            <a:extLst>
              <a:ext uri="{FF2B5EF4-FFF2-40B4-BE49-F238E27FC236}">
                <a16:creationId xmlns:a16="http://schemas.microsoft.com/office/drawing/2014/main" id="{04D05801-93BA-48FC-D148-D270D8247D31}"/>
              </a:ext>
            </a:extLst>
          </p:cNvPr>
          <p:cNvSpPr/>
          <p:nvPr/>
        </p:nvSpPr>
        <p:spPr>
          <a:xfrm>
            <a:off x="4782138" y="1837797"/>
            <a:ext cx="2740783" cy="1836324"/>
          </a:xfrm>
          <a:prstGeom prst="flowChartDecision">
            <a:avLst/>
          </a:prstGeom>
          <a:solidFill>
            <a:schemeClr val="tx1"/>
          </a:solidFill>
          <a:ln w="38100" cap="rnd">
            <a:solidFill>
              <a:srgbClr val="00BD70"/>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Flowchart: Decision 5">
            <a:extLst>
              <a:ext uri="{FF2B5EF4-FFF2-40B4-BE49-F238E27FC236}">
                <a16:creationId xmlns:a16="http://schemas.microsoft.com/office/drawing/2014/main" id="{9670B8F0-9C25-A474-4E86-58127D4336CA}"/>
              </a:ext>
            </a:extLst>
          </p:cNvPr>
          <p:cNvSpPr/>
          <p:nvPr/>
        </p:nvSpPr>
        <p:spPr>
          <a:xfrm>
            <a:off x="4782138" y="1837797"/>
            <a:ext cx="2740783" cy="1836324"/>
          </a:xfrm>
          <a:prstGeom prst="flowChartDecision">
            <a:avLst/>
          </a:prstGeom>
          <a:solidFill>
            <a:schemeClr val="tx1"/>
          </a:solidFill>
          <a:ln w="38100" cap="rnd">
            <a:solidFill>
              <a:srgbClr val="00BD70"/>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Flowchart: Decision 8">
            <a:extLst>
              <a:ext uri="{FF2B5EF4-FFF2-40B4-BE49-F238E27FC236}">
                <a16:creationId xmlns:a16="http://schemas.microsoft.com/office/drawing/2014/main" id="{0CA443FD-914C-D733-F2DE-889B29897AD5}"/>
              </a:ext>
            </a:extLst>
          </p:cNvPr>
          <p:cNvSpPr/>
          <p:nvPr/>
        </p:nvSpPr>
        <p:spPr>
          <a:xfrm>
            <a:off x="4782138" y="1837797"/>
            <a:ext cx="2740783" cy="1836324"/>
          </a:xfrm>
          <a:prstGeom prst="flowChartDecision">
            <a:avLst/>
          </a:prstGeom>
          <a:solidFill>
            <a:schemeClr val="tx1"/>
          </a:solidFill>
          <a:ln w="38100" cap="rnd">
            <a:solidFill>
              <a:srgbClr val="00BD70"/>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Flowchart: Decision 4">
            <a:extLst>
              <a:ext uri="{FF2B5EF4-FFF2-40B4-BE49-F238E27FC236}">
                <a16:creationId xmlns:a16="http://schemas.microsoft.com/office/drawing/2014/main" id="{60081F5F-639A-6F22-B0E7-E96970DE5B4C}"/>
              </a:ext>
            </a:extLst>
          </p:cNvPr>
          <p:cNvSpPr/>
          <p:nvPr/>
        </p:nvSpPr>
        <p:spPr>
          <a:xfrm>
            <a:off x="4782138" y="1837797"/>
            <a:ext cx="2740783" cy="1836324"/>
          </a:xfrm>
          <a:prstGeom prst="flowChartDecision">
            <a:avLst/>
          </a:prstGeom>
          <a:solidFill>
            <a:schemeClr val="tx1"/>
          </a:solidFill>
          <a:ln w="38100" cap="rnd">
            <a:solidFill>
              <a:srgbClr val="00BD70"/>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07762DAD-0EB9-6984-C146-A5F3167A64E3}"/>
              </a:ext>
            </a:extLst>
          </p:cNvPr>
          <p:cNvSpPr txBox="1"/>
          <p:nvPr/>
        </p:nvSpPr>
        <p:spPr>
          <a:xfrm flipH="1">
            <a:off x="402886" y="6039001"/>
            <a:ext cx="1188574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percu Avnet" panose="02000506040000020004" pitchFamily="50" charset="0"/>
                <a:ea typeface="+mn-ea"/>
                <a:cs typeface="+mn-cs"/>
              </a:rPr>
              <a:t>And aggregate them to create </a:t>
            </a:r>
            <a:r>
              <a:rPr kumimoji="0" lang="en-US" sz="2800" b="1" i="0" u="none" strike="noStrike" kern="1200" cap="none" spc="0" normalizeH="0" baseline="0" noProof="0">
                <a:ln>
                  <a:noFill/>
                </a:ln>
                <a:solidFill>
                  <a:prstClr val="white"/>
                </a:solidFill>
                <a:effectLst/>
                <a:uLnTx/>
                <a:uFillTx/>
                <a:latin typeface="Apercu Avnet" panose="02000506040000020004" pitchFamily="50" charset="0"/>
                <a:ea typeface="+mn-ea"/>
                <a:cs typeface="+mn-cs"/>
              </a:rPr>
              <a:t>one ecosystem </a:t>
            </a:r>
            <a:r>
              <a:rPr kumimoji="0" lang="en-US" sz="2800" b="0" i="0" u="none" strike="noStrike" kern="1200" cap="none" spc="0" normalizeH="0" baseline="0" noProof="0">
                <a:ln>
                  <a:noFill/>
                </a:ln>
                <a:solidFill>
                  <a:prstClr val="black"/>
                </a:solidFill>
                <a:effectLst/>
                <a:uLnTx/>
                <a:uFillTx/>
                <a:latin typeface="Apercu Avnet" panose="02000506040000020004" pitchFamily="50" charset="0"/>
                <a:ea typeface="+mn-ea"/>
                <a:cs typeface="+mn-cs"/>
              </a:rPr>
              <a:t>for </a:t>
            </a:r>
            <a:r>
              <a:rPr kumimoji="0" lang="en-US" sz="2800" b="1" i="0" u="none" strike="noStrike" kern="1200" cap="none" spc="0" normalizeH="0" baseline="0" noProof="0">
                <a:ln>
                  <a:noFill/>
                </a:ln>
                <a:solidFill>
                  <a:prstClr val="white"/>
                </a:solidFill>
                <a:effectLst/>
                <a:uLnTx/>
                <a:uFillTx/>
                <a:latin typeface="Apercu Avnet" panose="02000506040000020004" pitchFamily="50" charset="0"/>
                <a:ea typeface="+mn-ea"/>
                <a:cs typeface="+mn-cs"/>
              </a:rPr>
              <a:t>production ready IoT</a:t>
            </a:r>
          </a:p>
        </p:txBody>
      </p:sp>
      <p:sp>
        <p:nvSpPr>
          <p:cNvPr id="4" name="TextBox 3">
            <a:extLst>
              <a:ext uri="{FF2B5EF4-FFF2-40B4-BE49-F238E27FC236}">
                <a16:creationId xmlns:a16="http://schemas.microsoft.com/office/drawing/2014/main" id="{87EB9890-3939-28D9-1FE6-E87158A9FA79}"/>
              </a:ext>
            </a:extLst>
          </p:cNvPr>
          <p:cNvSpPr txBox="1"/>
          <p:nvPr/>
        </p:nvSpPr>
        <p:spPr>
          <a:xfrm flipH="1">
            <a:off x="4355425" y="3804648"/>
            <a:ext cx="3594208"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Apercu Avnet" panose="02000506040000020004" pitchFamily="50" charset="0"/>
                <a:ea typeface="+mn-ea"/>
                <a:cs typeface="+mn-cs"/>
              </a:rPr>
              <a:t>One interface for AWS services</a:t>
            </a:r>
            <a:endParaRPr kumimoji="0" lang="en-US" sz="2800" b="0" i="0" u="none" strike="noStrike" kern="1200" cap="none" spc="0" normalizeH="0" baseline="0" noProof="0">
              <a:ln>
                <a:noFill/>
              </a:ln>
              <a:solidFill>
                <a:prstClr val="black"/>
              </a:solidFill>
              <a:effectLst/>
              <a:uLnTx/>
              <a:uFillTx/>
              <a:latin typeface="Apercu Avnet" panose="02000506040000020004" pitchFamily="50" charset="0"/>
              <a:ea typeface="+mn-ea"/>
              <a:cs typeface="+mn-cs"/>
            </a:endParaRPr>
          </a:p>
        </p:txBody>
      </p:sp>
      <p:pic>
        <p:nvPicPr>
          <p:cNvPr id="8" name="Picture 7" descr="A black background with white text&#10;&#10;Description automatically generated">
            <a:extLst>
              <a:ext uri="{FF2B5EF4-FFF2-40B4-BE49-F238E27FC236}">
                <a16:creationId xmlns:a16="http://schemas.microsoft.com/office/drawing/2014/main" id="{5A9005E2-C6A2-7C1F-E55B-17466C8ECA8F}"/>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204526" y="295779"/>
            <a:ext cx="5896007" cy="1137929"/>
          </a:xfrm>
          <a:prstGeom prst="rect">
            <a:avLst/>
          </a:prstGeom>
        </p:spPr>
      </p:pic>
      <p:pic>
        <p:nvPicPr>
          <p:cNvPr id="3" name="Picture 16">
            <a:extLst>
              <a:ext uri="{FF2B5EF4-FFF2-40B4-BE49-F238E27FC236}">
                <a16:creationId xmlns:a16="http://schemas.microsoft.com/office/drawing/2014/main" id="{F4324184-747A-BB67-17E2-FA43FD12C482}"/>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p:blipFill>
        <p:spPr bwMode="auto">
          <a:xfrm>
            <a:off x="5734795" y="2554735"/>
            <a:ext cx="835468" cy="499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04298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7000">
        <p159:morph option="byObject"/>
      </p:transition>
    </mc:Choice>
    <mc:Fallback xmlns="">
      <p:transition spd="slow" advClick="0" advTm="7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41C5C00-77EA-34EA-94F7-82A6931D5663}"/>
              </a:ext>
            </a:extLst>
          </p:cNvPr>
          <p:cNvSpPr>
            <a:spLocks noGrp="1"/>
          </p:cNvSpPr>
          <p:nvPr>
            <p:ph type="title"/>
          </p:nvPr>
        </p:nvSpPr>
        <p:spPr>
          <a:xfrm>
            <a:off x="609600" y="363538"/>
            <a:ext cx="10363200" cy="633412"/>
          </a:xfrm>
        </p:spPr>
        <p:txBody>
          <a:bodyPr/>
          <a:lstStyle/>
          <a:p>
            <a:r>
              <a:rPr lang="en-US" sz="4800">
                <a:latin typeface="Arial Narrow"/>
              </a:rPr>
              <a:t>/IOTCONNECT SaaS Application in Action</a:t>
            </a:r>
            <a:endParaRPr lang="en-US" sz="4800"/>
          </a:p>
        </p:txBody>
      </p:sp>
      <p:sp>
        <p:nvSpPr>
          <p:cNvPr id="3" name="Slide Number Placeholder 2">
            <a:extLst>
              <a:ext uri="{FF2B5EF4-FFF2-40B4-BE49-F238E27FC236}">
                <a16:creationId xmlns:a16="http://schemas.microsoft.com/office/drawing/2014/main" id="{55A3C3FB-E5A9-6372-7CEC-94F980862F0A}"/>
              </a:ext>
            </a:extLst>
          </p:cNvPr>
          <p:cNvSpPr>
            <a:spLocks noGrp="1"/>
          </p:cNvSpPr>
          <p:nvPr>
            <p:ph type="sldNum" sz="quarter" idx="4"/>
          </p:nvPr>
        </p:nvSpPr>
        <p:spPr/>
        <p:txBody>
          <a:bodyPr/>
          <a:lstStyle/>
          <a:p>
            <a:fld id="{EF03F2D8-09E8-4F65-B5E4-919B7BA10877}" type="slidenum">
              <a:rPr lang="en-US" smtClean="0"/>
              <a:pPr/>
              <a:t>17</a:t>
            </a:fld>
            <a:endParaRPr lang="en-US"/>
          </a:p>
        </p:txBody>
      </p:sp>
      <p:pic>
        <p:nvPicPr>
          <p:cNvPr id="7" name="Picture 6" descr="Graphical user interface, application&#10;&#10;Description automatically generated">
            <a:extLst>
              <a:ext uri="{FF2B5EF4-FFF2-40B4-BE49-F238E27FC236}">
                <a16:creationId xmlns:a16="http://schemas.microsoft.com/office/drawing/2014/main" id="{13B4C52E-596F-F5A4-5E92-8823D40C2454}"/>
              </a:ext>
            </a:extLst>
          </p:cNvPr>
          <p:cNvPicPr>
            <a:picLocks noChangeAspect="1"/>
          </p:cNvPicPr>
          <p:nvPr/>
        </p:nvPicPr>
        <p:blipFill rotWithShape="1">
          <a:blip r:embed="rId3"/>
          <a:srcRect t="8267"/>
          <a:stretch/>
        </p:blipFill>
        <p:spPr>
          <a:xfrm>
            <a:off x="531165" y="1502978"/>
            <a:ext cx="8399404" cy="4245877"/>
          </a:xfrm>
          <a:prstGeom prst="rect">
            <a:avLst/>
          </a:prstGeom>
        </p:spPr>
      </p:pic>
      <p:pic>
        <p:nvPicPr>
          <p:cNvPr id="16" name="Picture 15">
            <a:extLst>
              <a:ext uri="{FF2B5EF4-FFF2-40B4-BE49-F238E27FC236}">
                <a16:creationId xmlns:a16="http://schemas.microsoft.com/office/drawing/2014/main" id="{1ECC463C-FAB1-81E6-91F8-554626112C57}"/>
              </a:ext>
            </a:extLst>
          </p:cNvPr>
          <p:cNvPicPr>
            <a:picLocks noChangeAspect="1"/>
          </p:cNvPicPr>
          <p:nvPr/>
        </p:nvPicPr>
        <p:blipFill rotWithShape="1">
          <a:blip r:embed="rId4"/>
          <a:srcRect r="42625"/>
          <a:stretch/>
        </p:blipFill>
        <p:spPr>
          <a:xfrm>
            <a:off x="10065763" y="996950"/>
            <a:ext cx="2126237" cy="4245878"/>
          </a:xfrm>
          <a:prstGeom prst="rect">
            <a:avLst/>
          </a:prstGeom>
        </p:spPr>
      </p:pic>
      <p:pic>
        <p:nvPicPr>
          <p:cNvPr id="14" name="Picture 13">
            <a:extLst>
              <a:ext uri="{FF2B5EF4-FFF2-40B4-BE49-F238E27FC236}">
                <a16:creationId xmlns:a16="http://schemas.microsoft.com/office/drawing/2014/main" id="{ECA3267C-E29C-6B25-5B72-287A2889F858}"/>
              </a:ext>
            </a:extLst>
          </p:cNvPr>
          <p:cNvPicPr>
            <a:picLocks noChangeAspect="1"/>
          </p:cNvPicPr>
          <p:nvPr/>
        </p:nvPicPr>
        <p:blipFill>
          <a:blip r:embed="rId5"/>
          <a:stretch>
            <a:fillRect/>
          </a:stretch>
        </p:blipFill>
        <p:spPr>
          <a:xfrm>
            <a:off x="9292487" y="2486477"/>
            <a:ext cx="2016479" cy="4245878"/>
          </a:xfrm>
          <a:prstGeom prst="rect">
            <a:avLst/>
          </a:prstGeom>
        </p:spPr>
      </p:pic>
    </p:spTree>
    <p:extLst>
      <p:ext uri="{BB962C8B-B14F-4D97-AF65-F5344CB8AC3E}">
        <p14:creationId xmlns:p14="http://schemas.microsoft.com/office/powerpoint/2010/main" val="10635489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E553E9F-A83B-0BD4-6210-6A8209D87A76}"/>
              </a:ext>
            </a:extLst>
          </p:cNvPr>
          <p:cNvSpPr>
            <a:spLocks noGrp="1"/>
          </p:cNvSpPr>
          <p:nvPr>
            <p:ph type="body" sz="quarter" idx="14"/>
          </p:nvPr>
        </p:nvSpPr>
        <p:spPr>
          <a:xfrm>
            <a:off x="1907830" y="1656329"/>
            <a:ext cx="8972205" cy="4252383"/>
          </a:xfrm>
        </p:spPr>
        <p:txBody>
          <a:bodyPr/>
          <a:lstStyle/>
          <a:p>
            <a:r>
              <a:rPr lang="en-US"/>
              <a:t>Next Steps</a:t>
            </a:r>
          </a:p>
        </p:txBody>
      </p:sp>
    </p:spTree>
    <p:extLst>
      <p:ext uri="{BB962C8B-B14F-4D97-AF65-F5344CB8AC3E}">
        <p14:creationId xmlns:p14="http://schemas.microsoft.com/office/powerpoint/2010/main" val="5855992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1B7CDD6-EB39-9432-2799-FFB4D7A20A02}"/>
              </a:ext>
            </a:extLst>
          </p:cNvPr>
          <p:cNvPicPr>
            <a:picLocks noChangeAspect="1"/>
          </p:cNvPicPr>
          <p:nvPr/>
        </p:nvPicPr>
        <p:blipFill>
          <a:blip r:embed="rId3"/>
          <a:stretch>
            <a:fillRect/>
          </a:stretch>
        </p:blipFill>
        <p:spPr>
          <a:xfrm rot="329513">
            <a:off x="3294319" y="838760"/>
            <a:ext cx="4008704" cy="5180479"/>
          </a:xfrm>
          <a:prstGeom prst="rect">
            <a:avLst/>
          </a:prstGeom>
          <a:ln w="38100">
            <a:solidFill>
              <a:schemeClr val="accent1"/>
            </a:solidFill>
          </a:ln>
        </p:spPr>
      </p:pic>
      <p:pic>
        <p:nvPicPr>
          <p:cNvPr id="9" name="Picture 8">
            <a:extLst>
              <a:ext uri="{FF2B5EF4-FFF2-40B4-BE49-F238E27FC236}">
                <a16:creationId xmlns:a16="http://schemas.microsoft.com/office/drawing/2014/main" id="{D1576E7F-804D-1481-8542-CF7B9862A6C8}"/>
              </a:ext>
            </a:extLst>
          </p:cNvPr>
          <p:cNvPicPr>
            <a:picLocks noChangeAspect="1"/>
          </p:cNvPicPr>
          <p:nvPr/>
        </p:nvPicPr>
        <p:blipFill>
          <a:blip r:embed="rId4"/>
          <a:stretch>
            <a:fillRect/>
          </a:stretch>
        </p:blipFill>
        <p:spPr>
          <a:xfrm>
            <a:off x="2366100" y="971907"/>
            <a:ext cx="3859353" cy="4989404"/>
          </a:xfrm>
          <a:prstGeom prst="rect">
            <a:avLst/>
          </a:prstGeom>
          <a:ln w="38100">
            <a:solidFill>
              <a:schemeClr val="accent1"/>
            </a:solidFill>
          </a:ln>
        </p:spPr>
      </p:pic>
      <p:sp>
        <p:nvSpPr>
          <p:cNvPr id="4" name="Slide Number Placeholder 3">
            <a:extLst>
              <a:ext uri="{FF2B5EF4-FFF2-40B4-BE49-F238E27FC236}">
                <a16:creationId xmlns:a16="http://schemas.microsoft.com/office/drawing/2014/main" id="{42AB7192-32B8-0890-0010-2B4A141C3E1F}"/>
              </a:ext>
            </a:extLst>
          </p:cNvPr>
          <p:cNvSpPr>
            <a:spLocks noGrp="1"/>
          </p:cNvSpPr>
          <p:nvPr>
            <p:ph type="sldNum" sz="quarter" idx="4294967295"/>
          </p:nvPr>
        </p:nvSpPr>
        <p:spPr>
          <a:xfrm>
            <a:off x="0" y="6521450"/>
            <a:ext cx="330200" cy="163513"/>
          </a:xfrm>
        </p:spPr>
        <p:txBody>
          <a:bodyPr/>
          <a:lstStyle/>
          <a:p>
            <a:fld id="{EB4B8DE2-A4E8-46E4-8BBF-D75455EFF32C}" type="slidenum">
              <a:rPr lang="en-US" smtClean="0"/>
              <a:pPr/>
              <a:t>19</a:t>
            </a:fld>
            <a:endParaRPr lang="en-US"/>
          </a:p>
        </p:txBody>
      </p:sp>
      <p:grpSp>
        <p:nvGrpSpPr>
          <p:cNvPr id="6" name="Group 5">
            <a:extLst>
              <a:ext uri="{FF2B5EF4-FFF2-40B4-BE49-F238E27FC236}">
                <a16:creationId xmlns:a16="http://schemas.microsoft.com/office/drawing/2014/main" id="{00EC31DE-0116-484F-9982-6E6E4A8B2AF5}"/>
              </a:ext>
            </a:extLst>
          </p:cNvPr>
          <p:cNvGrpSpPr/>
          <p:nvPr/>
        </p:nvGrpSpPr>
        <p:grpSpPr>
          <a:xfrm>
            <a:off x="6800173" y="2015494"/>
            <a:ext cx="5072446" cy="2336922"/>
            <a:chOff x="6868415" y="1741174"/>
            <a:chExt cx="5072446" cy="2336922"/>
          </a:xfrm>
        </p:grpSpPr>
        <p:grpSp>
          <p:nvGrpSpPr>
            <p:cNvPr id="13" name="Group 12">
              <a:extLst>
                <a:ext uri="{FF2B5EF4-FFF2-40B4-BE49-F238E27FC236}">
                  <a16:creationId xmlns:a16="http://schemas.microsoft.com/office/drawing/2014/main" id="{1C135FA4-BB67-D900-DCBB-5B03131DBBED}"/>
                </a:ext>
              </a:extLst>
            </p:cNvPr>
            <p:cNvGrpSpPr/>
            <p:nvPr/>
          </p:nvGrpSpPr>
          <p:grpSpPr>
            <a:xfrm>
              <a:off x="6868415" y="1741174"/>
              <a:ext cx="5072446" cy="1451115"/>
              <a:chOff x="6719985" y="5373404"/>
              <a:chExt cx="4164731" cy="1191437"/>
            </a:xfrm>
          </p:grpSpPr>
          <p:sp>
            <p:nvSpPr>
              <p:cNvPr id="5" name="TextBox 4">
                <a:extLst>
                  <a:ext uri="{FF2B5EF4-FFF2-40B4-BE49-F238E27FC236}">
                    <a16:creationId xmlns:a16="http://schemas.microsoft.com/office/drawing/2014/main" id="{DBC9B0E4-4ECF-3E17-2319-C20F28C19A96}"/>
                  </a:ext>
                </a:extLst>
              </p:cNvPr>
              <p:cNvSpPr txBox="1"/>
              <p:nvPr/>
            </p:nvSpPr>
            <p:spPr>
              <a:xfrm>
                <a:off x="6719985" y="5373404"/>
                <a:ext cx="4164731" cy="246221"/>
              </a:xfrm>
              <a:prstGeom prst="rect">
                <a:avLst/>
              </a:prstGeom>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chemeClr val="accent1"/>
                  </a:solidFill>
                  <a:effectLst/>
                  <a:uLnTx/>
                  <a:uFillTx/>
                  <a:latin typeface="Arial" panose="020B0604020202020204"/>
                  <a:ea typeface="+mn-ea"/>
                  <a:cs typeface="+mn-cs"/>
                </a:endParaRPr>
              </a:p>
            </p:txBody>
          </p:sp>
          <p:sp>
            <p:nvSpPr>
              <p:cNvPr id="10" name="Rectangle 9">
                <a:hlinkClick r:id="rId5"/>
                <a:extLst>
                  <a:ext uri="{FF2B5EF4-FFF2-40B4-BE49-F238E27FC236}">
                    <a16:creationId xmlns:a16="http://schemas.microsoft.com/office/drawing/2014/main" id="{87052091-412F-AE77-901D-21E9CFAA5B03}"/>
                  </a:ext>
                </a:extLst>
              </p:cNvPr>
              <p:cNvSpPr/>
              <p:nvPr/>
            </p:nvSpPr>
            <p:spPr>
              <a:xfrm>
                <a:off x="7882441" y="6059237"/>
                <a:ext cx="2034772" cy="505604"/>
              </a:xfrm>
              <a:prstGeom prst="rect">
                <a:avLst/>
              </a:prstGeom>
              <a:solidFill>
                <a:schemeClr val="accent1"/>
              </a:solidFill>
              <a:effectLst>
                <a:outerShdw blurRad="50800" dist="38100" dir="2700000" algn="tl"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wrap="square" rtlCol="0" anchor="ctr" anchorCtr="0">
                <a:noAutofit/>
              </a:bodyPr>
              <a:lstStyle/>
              <a:p>
                <a:pPr algn="ctr"/>
                <a:r>
                  <a:rPr lang="en-US" sz="1600" b="1">
                    <a:solidFill>
                      <a:schemeClr val="tx1"/>
                    </a:solidFill>
                    <a:latin typeface="+mj-lt"/>
                  </a:rPr>
                  <a:t>Contact us!</a:t>
                </a:r>
              </a:p>
            </p:txBody>
          </p:sp>
        </p:grpSp>
        <p:sp>
          <p:nvSpPr>
            <p:cNvPr id="2" name="Rectangle 1">
              <a:hlinkClick r:id="rId6"/>
              <a:extLst>
                <a:ext uri="{FF2B5EF4-FFF2-40B4-BE49-F238E27FC236}">
                  <a16:creationId xmlns:a16="http://schemas.microsoft.com/office/drawing/2014/main" id="{328217C5-7E36-2D60-273F-AEE99CF63DBA}"/>
                </a:ext>
              </a:extLst>
            </p:cNvPr>
            <p:cNvSpPr/>
            <p:nvPr/>
          </p:nvSpPr>
          <p:spPr>
            <a:xfrm>
              <a:off x="8508375" y="3560240"/>
              <a:ext cx="2084076" cy="517856"/>
            </a:xfrm>
            <a:prstGeom prst="rect">
              <a:avLst/>
            </a:prstGeom>
            <a:solidFill>
              <a:srgbClr val="49D06B"/>
            </a:solidFill>
            <a:effectLst>
              <a:outerShdw blurRad="50800" dist="38100" dir="2700000" algn="tl"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wrap="square" rtlCol="0" anchor="ctr" anchorCtr="0">
              <a:noAutofit/>
            </a:bodyPr>
            <a:lstStyle/>
            <a:p>
              <a:pPr algn="ctr"/>
              <a:r>
                <a:rPr lang="en-US" sz="1400" b="1">
                  <a:solidFill>
                    <a:schemeClr val="tx1"/>
                  </a:solidFill>
                  <a:latin typeface="+mj-lt"/>
                </a:rPr>
                <a:t>Learn more</a:t>
              </a:r>
            </a:p>
          </p:txBody>
        </p:sp>
      </p:grpSp>
      <p:sp>
        <p:nvSpPr>
          <p:cNvPr id="3" name="Rectangle 2">
            <a:extLst>
              <a:ext uri="{FF2B5EF4-FFF2-40B4-BE49-F238E27FC236}">
                <a16:creationId xmlns:a16="http://schemas.microsoft.com/office/drawing/2014/main" id="{E9555F16-3925-EC1D-0FBF-5F63B4EBB89A}"/>
              </a:ext>
            </a:extLst>
          </p:cNvPr>
          <p:cNvSpPr/>
          <p:nvPr/>
        </p:nvSpPr>
        <p:spPr>
          <a:xfrm rot="2129639">
            <a:off x="1561515" y="2747844"/>
            <a:ext cx="6355080" cy="742612"/>
          </a:xfrm>
          <a:prstGeom prst="rect">
            <a:avLst/>
          </a:prstGeom>
          <a:solidFill>
            <a:schemeClr val="accent3"/>
          </a:solidFill>
        </p:spPr>
        <p:txBody>
          <a:bodyPr wrap="square" rtlCol="0" anchor="ctr" anchorCtr="0">
            <a:noAutofit/>
          </a:bodyPr>
          <a:lstStyle/>
          <a:p>
            <a:pPr algn="ctr"/>
            <a:r>
              <a:rPr lang="en-US" sz="1600" dirty="0">
                <a:solidFill>
                  <a:schemeClr val="bg1"/>
                </a:solidFill>
              </a:rPr>
              <a:t>Update image</a:t>
            </a:r>
          </a:p>
        </p:txBody>
      </p:sp>
    </p:spTree>
    <p:extLst>
      <p:ext uri="{BB962C8B-B14F-4D97-AF65-F5344CB8AC3E}">
        <p14:creationId xmlns:p14="http://schemas.microsoft.com/office/powerpoint/2010/main" val="2331326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8BAD5-0356-34E4-B102-34FC1651EA89}"/>
              </a:ext>
            </a:extLst>
          </p:cNvPr>
          <p:cNvSpPr>
            <a:spLocks noGrp="1"/>
          </p:cNvSpPr>
          <p:nvPr>
            <p:ph type="title"/>
          </p:nvPr>
        </p:nvSpPr>
        <p:spPr/>
        <p:txBody>
          <a:bodyPr/>
          <a:lstStyle/>
          <a:p>
            <a:r>
              <a:rPr lang="en-US">
                <a:latin typeface="Arial Narrow"/>
              </a:rPr>
              <a:t>Resources</a:t>
            </a:r>
            <a:endParaRPr lang="en-US"/>
          </a:p>
        </p:txBody>
      </p:sp>
      <p:sp>
        <p:nvSpPr>
          <p:cNvPr id="4" name="Slide Number Placeholder 3">
            <a:extLst>
              <a:ext uri="{FF2B5EF4-FFF2-40B4-BE49-F238E27FC236}">
                <a16:creationId xmlns:a16="http://schemas.microsoft.com/office/drawing/2014/main" id="{0451F5DB-7F6E-CE99-1B2C-BF06CF81CE3F}"/>
              </a:ext>
            </a:extLst>
          </p:cNvPr>
          <p:cNvSpPr>
            <a:spLocks noGrp="1"/>
          </p:cNvSpPr>
          <p:nvPr>
            <p:ph type="sldNum" sz="quarter" idx="12"/>
          </p:nvPr>
        </p:nvSpPr>
        <p:spPr/>
        <p:txBody>
          <a:bodyPr/>
          <a:lstStyle/>
          <a:p>
            <a:fld id="{EB4B8DE2-A4E8-46E4-8BBF-D75455EFF32C}" type="slidenum">
              <a:rPr lang="en-US" smtClean="0"/>
              <a:pPr/>
              <a:t>20</a:t>
            </a:fld>
            <a:endParaRPr lang="en-US"/>
          </a:p>
        </p:txBody>
      </p:sp>
      <p:sp>
        <p:nvSpPr>
          <p:cNvPr id="6" name="TextBox 5">
            <a:extLst>
              <a:ext uri="{FF2B5EF4-FFF2-40B4-BE49-F238E27FC236}">
                <a16:creationId xmlns:a16="http://schemas.microsoft.com/office/drawing/2014/main" id="{20A15003-A656-1547-5928-0F4F06DFB8A6}"/>
              </a:ext>
            </a:extLst>
          </p:cNvPr>
          <p:cNvSpPr txBox="1"/>
          <p:nvPr/>
        </p:nvSpPr>
        <p:spPr>
          <a:xfrm>
            <a:off x="923752" y="4275595"/>
            <a:ext cx="2631623" cy="80021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b="1">
                <a:solidFill>
                  <a:srgbClr val="0F0F0F"/>
                </a:solidFill>
                <a:latin typeface="Apercu Avnet"/>
                <a:ea typeface="Roboto"/>
                <a:cs typeface="Roboto"/>
                <a:hlinkClick r:id="rId2"/>
              </a:rPr>
              <a:t>Avnet and AWS: </a:t>
            </a:r>
            <a:endParaRPr lang="en-US">
              <a:solidFill>
                <a:srgbClr val="000000"/>
              </a:solidFill>
              <a:latin typeface="Arial" panose="020B0604020202020204"/>
              <a:ea typeface="Roboto"/>
              <a:cs typeface="Arial" panose="020B0604020202020204"/>
            </a:endParaRPr>
          </a:p>
          <a:p>
            <a:pPr algn="ctr"/>
            <a:r>
              <a:rPr lang="en-US" b="1">
                <a:solidFill>
                  <a:srgbClr val="0F0F0F"/>
                </a:solidFill>
                <a:latin typeface="Apercu Avnet"/>
                <a:ea typeface="Roboto"/>
                <a:cs typeface="Roboto"/>
                <a:hlinkClick r:id="rId2"/>
              </a:rPr>
              <a:t>This is My Architecture</a:t>
            </a:r>
            <a:endParaRPr lang="en-US">
              <a:cs typeface="Arial"/>
            </a:endParaRPr>
          </a:p>
          <a:p>
            <a:pPr algn="ctr"/>
            <a:endParaRPr lang="en-US" sz="160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F796EC9A-D9D6-00E1-EFD7-20CAF17750F6}"/>
              </a:ext>
            </a:extLst>
          </p:cNvPr>
          <p:cNvSpPr txBox="1"/>
          <p:nvPr/>
        </p:nvSpPr>
        <p:spPr>
          <a:xfrm>
            <a:off x="4962898" y="4275595"/>
            <a:ext cx="2480661" cy="55399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b="1">
                <a:solidFill>
                  <a:srgbClr val="0F0F0F"/>
                </a:solidFill>
                <a:latin typeface="Apercu Avnet"/>
                <a:ea typeface="Roboto"/>
                <a:cs typeface="Roboto"/>
                <a:hlinkClick r:id="rId3"/>
              </a:rPr>
              <a:t>Avnet </a:t>
            </a:r>
            <a:endParaRPr lang="en-US">
              <a:solidFill>
                <a:srgbClr val="000000"/>
              </a:solidFill>
              <a:latin typeface="Arial" panose="020B0604020202020204"/>
              <a:ea typeface="Roboto"/>
              <a:cs typeface="Arial" panose="020B0604020202020204"/>
            </a:endParaRPr>
          </a:p>
          <a:p>
            <a:pPr algn="ctr"/>
            <a:r>
              <a:rPr lang="en-US" b="1">
                <a:solidFill>
                  <a:srgbClr val="0F0F0F"/>
                </a:solidFill>
                <a:latin typeface="Apercu Avnet"/>
                <a:ea typeface="Roboto"/>
                <a:cs typeface="Roboto"/>
                <a:hlinkClick r:id="rId3"/>
              </a:rPr>
              <a:t>/IOTCONNECT Webinar</a:t>
            </a:r>
            <a:endParaRPr lang="en-US">
              <a:cs typeface="Arial"/>
            </a:endParaRPr>
          </a:p>
        </p:txBody>
      </p:sp>
      <p:sp>
        <p:nvSpPr>
          <p:cNvPr id="10" name="TextBox 9">
            <a:extLst>
              <a:ext uri="{FF2B5EF4-FFF2-40B4-BE49-F238E27FC236}">
                <a16:creationId xmlns:a16="http://schemas.microsoft.com/office/drawing/2014/main" id="{16EBA817-786A-C1EF-1175-893360076E50}"/>
              </a:ext>
            </a:extLst>
          </p:cNvPr>
          <p:cNvSpPr txBox="1"/>
          <p:nvPr/>
        </p:nvSpPr>
        <p:spPr>
          <a:xfrm>
            <a:off x="8873657" y="4275594"/>
            <a:ext cx="2480661" cy="55399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b="1">
                <a:solidFill>
                  <a:srgbClr val="0F0F0F"/>
                </a:solidFill>
                <a:latin typeface="Apercu Avnet"/>
                <a:ea typeface="Roboto"/>
                <a:cs typeface="Roboto"/>
                <a:hlinkClick r:id="rId4"/>
              </a:rPr>
              <a:t>/IOTCONNECT Quick Start Development Kits</a:t>
            </a:r>
            <a:endParaRPr lang="en-US" b="1">
              <a:solidFill>
                <a:srgbClr val="0F0F0F"/>
              </a:solidFill>
              <a:latin typeface="Apercu Avnet"/>
              <a:ea typeface="Roboto"/>
              <a:cs typeface="Roboto"/>
            </a:endParaRPr>
          </a:p>
        </p:txBody>
      </p:sp>
      <p:pic>
        <p:nvPicPr>
          <p:cNvPr id="11" name="Picture 10" descr="A person and person smiling&#10;&#10;Description automatically generated">
            <a:extLst>
              <a:ext uri="{FF2B5EF4-FFF2-40B4-BE49-F238E27FC236}">
                <a16:creationId xmlns:a16="http://schemas.microsoft.com/office/drawing/2014/main" id="{8BA950AE-6300-ECD1-C2AB-44627FC3DA6E}"/>
              </a:ext>
            </a:extLst>
          </p:cNvPr>
          <p:cNvPicPr>
            <a:picLocks noChangeAspect="1"/>
          </p:cNvPicPr>
          <p:nvPr/>
        </p:nvPicPr>
        <p:blipFill>
          <a:blip r:embed="rId5"/>
          <a:stretch>
            <a:fillRect/>
          </a:stretch>
        </p:blipFill>
        <p:spPr>
          <a:xfrm>
            <a:off x="514636" y="1624759"/>
            <a:ext cx="3448267" cy="2109671"/>
          </a:xfrm>
          <a:prstGeom prst="rect">
            <a:avLst/>
          </a:prstGeom>
          <a:ln w="38100">
            <a:solidFill>
              <a:srgbClr val="00B050"/>
            </a:solidFill>
          </a:ln>
        </p:spPr>
      </p:pic>
      <p:pic>
        <p:nvPicPr>
          <p:cNvPr id="12" name="Picture 11" descr="A black screen with white squares and text&#10;&#10;Description automatically generated">
            <a:extLst>
              <a:ext uri="{FF2B5EF4-FFF2-40B4-BE49-F238E27FC236}">
                <a16:creationId xmlns:a16="http://schemas.microsoft.com/office/drawing/2014/main" id="{DB892C32-71C0-5A84-017E-CC3D3FEF5FE7}"/>
              </a:ext>
            </a:extLst>
          </p:cNvPr>
          <p:cNvPicPr>
            <a:picLocks noChangeAspect="1"/>
          </p:cNvPicPr>
          <p:nvPr/>
        </p:nvPicPr>
        <p:blipFill>
          <a:blip r:embed="rId6"/>
          <a:stretch>
            <a:fillRect/>
          </a:stretch>
        </p:blipFill>
        <p:spPr>
          <a:xfrm>
            <a:off x="4313171" y="1627711"/>
            <a:ext cx="3786071" cy="2097469"/>
          </a:xfrm>
          <a:prstGeom prst="rect">
            <a:avLst/>
          </a:prstGeom>
          <a:ln w="38100">
            <a:solidFill>
              <a:srgbClr val="00B050"/>
            </a:solidFill>
          </a:ln>
        </p:spPr>
      </p:pic>
      <p:pic>
        <p:nvPicPr>
          <p:cNvPr id="13" name="Picture 12" descr="A screenshot of a computer&#10;&#10;Description automatically generated">
            <a:extLst>
              <a:ext uri="{FF2B5EF4-FFF2-40B4-BE49-F238E27FC236}">
                <a16:creationId xmlns:a16="http://schemas.microsoft.com/office/drawing/2014/main" id="{E5E822AA-10F3-A26C-6F47-FBDA14D6478D}"/>
              </a:ext>
            </a:extLst>
          </p:cNvPr>
          <p:cNvPicPr>
            <a:picLocks noChangeAspect="1"/>
          </p:cNvPicPr>
          <p:nvPr/>
        </p:nvPicPr>
        <p:blipFill>
          <a:blip r:embed="rId7"/>
          <a:stretch>
            <a:fillRect/>
          </a:stretch>
        </p:blipFill>
        <p:spPr>
          <a:xfrm>
            <a:off x="8709532" y="1328777"/>
            <a:ext cx="2808571" cy="2701636"/>
          </a:xfrm>
          <a:prstGeom prst="rect">
            <a:avLst/>
          </a:prstGeom>
          <a:ln w="38100">
            <a:solidFill>
              <a:srgbClr val="00B050"/>
            </a:solidFill>
          </a:ln>
        </p:spPr>
      </p:pic>
    </p:spTree>
    <p:extLst>
      <p:ext uri="{BB962C8B-B14F-4D97-AF65-F5344CB8AC3E}">
        <p14:creationId xmlns:p14="http://schemas.microsoft.com/office/powerpoint/2010/main" val="910182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E87616B2-627F-DA2E-D3B5-D58CAFA312CD}"/>
              </a:ext>
            </a:extLst>
          </p:cNvPr>
          <p:cNvSpPr>
            <a:spLocks noGrp="1"/>
          </p:cNvSpPr>
          <p:nvPr>
            <p:ph type="title"/>
          </p:nvPr>
        </p:nvSpPr>
        <p:spPr>
          <a:xfrm>
            <a:off x="599847" y="406529"/>
            <a:ext cx="10972800" cy="535531"/>
          </a:xfrm>
        </p:spPr>
        <p:txBody>
          <a:bodyPr/>
          <a:lstStyle/>
          <a:p>
            <a:r>
              <a:rPr lang="en-US">
                <a:solidFill>
                  <a:schemeClr val="bg1"/>
                </a:solidFill>
              </a:rPr>
              <a:t>/IOTCONNECT Quick Start Enablement</a:t>
            </a:r>
          </a:p>
        </p:txBody>
      </p:sp>
      <p:pic>
        <p:nvPicPr>
          <p:cNvPr id="5" name="Picture Placeholder 40" descr="A computer chip on a black background&#10;&#10;Description automatically generated">
            <a:hlinkClick r:id="rId2"/>
            <a:extLst>
              <a:ext uri="{FF2B5EF4-FFF2-40B4-BE49-F238E27FC236}">
                <a16:creationId xmlns:a16="http://schemas.microsoft.com/office/drawing/2014/main" id="{BDB50563-D42F-C170-6E63-45EBB73B4B2F}"/>
              </a:ext>
            </a:extLst>
          </p:cNvPr>
          <p:cNvPicPr>
            <a:picLocks noChangeAspect="1"/>
          </p:cNvPicPr>
          <p:nvPr/>
        </p:nvPicPr>
        <p:blipFill>
          <a:blip r:embed="rId3"/>
          <a:srcRect/>
          <a:stretch/>
        </p:blipFill>
        <p:spPr>
          <a:xfrm>
            <a:off x="3508198" y="1348159"/>
            <a:ext cx="2386275" cy="3109823"/>
          </a:xfrm>
          <a:prstGeom prst="rect">
            <a:avLst/>
          </a:prstGeom>
        </p:spPr>
      </p:pic>
      <p:pic>
        <p:nvPicPr>
          <p:cNvPr id="6" name="Picture Placeholder 25" descr="A screenshot of a computer&#10;&#10;Description automatically generated">
            <a:hlinkClick r:id="rId4"/>
            <a:extLst>
              <a:ext uri="{FF2B5EF4-FFF2-40B4-BE49-F238E27FC236}">
                <a16:creationId xmlns:a16="http://schemas.microsoft.com/office/drawing/2014/main" id="{18ED5E38-73EF-4A94-E631-E8181ABA8051}"/>
              </a:ext>
            </a:extLst>
          </p:cNvPr>
          <p:cNvPicPr>
            <a:picLocks noChangeAspect="1"/>
          </p:cNvPicPr>
          <p:nvPr/>
        </p:nvPicPr>
        <p:blipFill>
          <a:blip r:embed="rId5"/>
          <a:srcRect/>
          <a:stretch/>
        </p:blipFill>
        <p:spPr>
          <a:xfrm>
            <a:off x="609973" y="1349420"/>
            <a:ext cx="2381247" cy="3114614"/>
          </a:xfrm>
          <a:prstGeom prst="rect">
            <a:avLst/>
          </a:prstGeom>
        </p:spPr>
      </p:pic>
      <p:pic>
        <p:nvPicPr>
          <p:cNvPr id="7" name="Picture Placeholder 20">
            <a:hlinkClick r:id="rId6"/>
            <a:extLst>
              <a:ext uri="{FF2B5EF4-FFF2-40B4-BE49-F238E27FC236}">
                <a16:creationId xmlns:a16="http://schemas.microsoft.com/office/drawing/2014/main" id="{A2618D92-02E6-3E4B-40F9-A3FFD928363C}"/>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418683" y="1348158"/>
            <a:ext cx="2381475" cy="3109823"/>
          </a:xfrm>
          <a:prstGeom prst="rect">
            <a:avLst/>
          </a:prstGeom>
        </p:spPr>
      </p:pic>
      <p:pic>
        <p:nvPicPr>
          <p:cNvPr id="8" name="Picture Placeholder 12">
            <a:hlinkClick r:id="rId8"/>
            <a:extLst>
              <a:ext uri="{FF2B5EF4-FFF2-40B4-BE49-F238E27FC236}">
                <a16:creationId xmlns:a16="http://schemas.microsoft.com/office/drawing/2014/main" id="{E30DCC40-5A12-AB8C-E04C-644697953657}"/>
              </a:ext>
            </a:extLst>
          </p:cNvPr>
          <p:cNvPicPr>
            <a:picLocks noChangeAspect="1"/>
          </p:cNvPicPr>
          <p:nvPr/>
        </p:nvPicPr>
        <p:blipFill rotWithShape="1">
          <a:blip r:embed="rId9">
            <a:extLst>
              <a:ext uri="{28A0092B-C50C-407E-A947-70E740481C1C}">
                <a14:useLocalDpi xmlns:a14="http://schemas.microsoft.com/office/drawing/2010/main" val="0"/>
              </a:ext>
            </a:extLst>
          </a:blip>
          <a:srcRect r="25753"/>
          <a:stretch/>
        </p:blipFill>
        <p:spPr>
          <a:xfrm>
            <a:off x="9338744" y="1346281"/>
            <a:ext cx="2389218" cy="3191197"/>
          </a:xfrm>
          <a:prstGeom prst="rect">
            <a:avLst/>
          </a:prstGeom>
        </p:spPr>
      </p:pic>
      <p:sp>
        <p:nvSpPr>
          <p:cNvPr id="9" name="Rectangle 8">
            <a:extLst>
              <a:ext uri="{FF2B5EF4-FFF2-40B4-BE49-F238E27FC236}">
                <a16:creationId xmlns:a16="http://schemas.microsoft.com/office/drawing/2014/main" id="{2371F7D1-8567-4206-DCC7-CE2CFBEA710D}"/>
              </a:ext>
            </a:extLst>
          </p:cNvPr>
          <p:cNvSpPr/>
          <p:nvPr/>
        </p:nvSpPr>
        <p:spPr>
          <a:xfrm>
            <a:off x="599847" y="4457982"/>
            <a:ext cx="2391928" cy="541323"/>
          </a:xfrm>
          <a:prstGeom prst="rect">
            <a:avLst/>
          </a:prstGeom>
          <a:solidFill>
            <a:srgbClr val="38EF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447B11E-4351-35E1-C88F-BF94BEAE99C8}"/>
              </a:ext>
            </a:extLst>
          </p:cNvPr>
          <p:cNvSpPr/>
          <p:nvPr/>
        </p:nvSpPr>
        <p:spPr>
          <a:xfrm>
            <a:off x="3515431" y="4457982"/>
            <a:ext cx="2381476" cy="541323"/>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7DAD591B-669D-F365-ADF2-248E06540190}"/>
              </a:ext>
            </a:extLst>
          </p:cNvPr>
          <p:cNvSpPr/>
          <p:nvPr/>
        </p:nvSpPr>
        <p:spPr>
          <a:xfrm>
            <a:off x="6409678" y="4457982"/>
            <a:ext cx="2402813" cy="541323"/>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F155EF80-C38A-A645-5179-0AAC11EEA225}"/>
              </a:ext>
            </a:extLst>
          </p:cNvPr>
          <p:cNvSpPr/>
          <p:nvPr/>
        </p:nvSpPr>
        <p:spPr>
          <a:xfrm>
            <a:off x="9330431" y="4457982"/>
            <a:ext cx="2397646" cy="541323"/>
          </a:xfrm>
          <a:prstGeom prst="rect">
            <a:avLst/>
          </a:prstGeom>
          <a:solidFill>
            <a:srgbClr val="0958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0F52C763-7FD5-90BB-BB3D-0D690291263A}"/>
              </a:ext>
            </a:extLst>
          </p:cNvPr>
          <p:cNvSpPr txBox="1"/>
          <p:nvPr/>
        </p:nvSpPr>
        <p:spPr>
          <a:xfrm>
            <a:off x="608730" y="4544120"/>
            <a:ext cx="2372593" cy="338554"/>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1600" b="1">
                <a:solidFill>
                  <a:srgbClr val="FFFFFF"/>
                </a:solidFill>
                <a:latin typeface="Arial" panose="020B0604020202020204" pitchFamily="34" charset="0"/>
                <a:cs typeface="Arial" panose="020B0604020202020204" pitchFamily="34" charset="0"/>
              </a:rPr>
              <a:t>Pick a Board</a:t>
            </a:r>
            <a:endParaRPr kumimoji="0" lang="en-US" sz="16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6" name="Straight Connector 15">
            <a:extLst>
              <a:ext uri="{FF2B5EF4-FFF2-40B4-BE49-F238E27FC236}">
                <a16:creationId xmlns:a16="http://schemas.microsoft.com/office/drawing/2014/main" id="{BE11C198-97CD-ED38-5D09-0233100625BD}"/>
              </a:ext>
            </a:extLst>
          </p:cNvPr>
          <p:cNvCxnSpPr/>
          <p:nvPr/>
        </p:nvCxnSpPr>
        <p:spPr>
          <a:xfrm>
            <a:off x="599848" y="5096199"/>
            <a:ext cx="2381475" cy="0"/>
          </a:xfrm>
          <a:prstGeom prst="line">
            <a:avLst/>
          </a:prstGeom>
          <a:ln w="127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EC28D192-3BF2-041D-7EC0-A8B828E64050}"/>
              </a:ext>
            </a:extLst>
          </p:cNvPr>
          <p:cNvGrpSpPr/>
          <p:nvPr/>
        </p:nvGrpSpPr>
        <p:grpSpPr>
          <a:xfrm>
            <a:off x="2544395" y="1345578"/>
            <a:ext cx="446225" cy="432287"/>
            <a:chOff x="2534867" y="1345578"/>
            <a:chExt cx="446225" cy="432286"/>
          </a:xfrm>
          <a:solidFill>
            <a:srgbClr val="38EF7D"/>
          </a:solidFill>
        </p:grpSpPr>
        <p:sp>
          <p:nvSpPr>
            <p:cNvPr id="18" name="Rectangle 17">
              <a:extLst>
                <a:ext uri="{FF2B5EF4-FFF2-40B4-BE49-F238E27FC236}">
                  <a16:creationId xmlns:a16="http://schemas.microsoft.com/office/drawing/2014/main" id="{F08F4C11-D39E-F0F2-71C4-2F12245D7886}"/>
                </a:ext>
              </a:extLst>
            </p:cNvPr>
            <p:cNvSpPr/>
            <p:nvPr/>
          </p:nvSpPr>
          <p:spPr>
            <a:xfrm>
              <a:off x="2534867" y="1345578"/>
              <a:ext cx="446225" cy="4322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TextBox 18">
              <a:extLst>
                <a:ext uri="{FF2B5EF4-FFF2-40B4-BE49-F238E27FC236}">
                  <a16:creationId xmlns:a16="http://schemas.microsoft.com/office/drawing/2014/main" id="{4DF6BAF7-CB00-DBBA-7588-6BD804BA8C26}"/>
                </a:ext>
              </a:extLst>
            </p:cNvPr>
            <p:cNvSpPr txBox="1"/>
            <p:nvPr/>
          </p:nvSpPr>
          <p:spPr>
            <a:xfrm>
              <a:off x="2558379" y="1428645"/>
              <a:ext cx="393453" cy="276998"/>
            </a:xfrm>
            <a:prstGeom prst="rect">
              <a:avLst/>
            </a:prstGeom>
            <a:grp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Arial" panose="020B0604020202020204"/>
                  <a:ea typeface="+mn-ea"/>
                  <a:cs typeface="Arial" panose="020B0604020202020204" pitchFamily="34" charset="0"/>
                </a:rPr>
                <a:t>1</a:t>
              </a:r>
            </a:p>
          </p:txBody>
        </p:sp>
      </p:grpSp>
      <p:grpSp>
        <p:nvGrpSpPr>
          <p:cNvPr id="20" name="Group 19">
            <a:extLst>
              <a:ext uri="{FF2B5EF4-FFF2-40B4-BE49-F238E27FC236}">
                <a16:creationId xmlns:a16="http://schemas.microsoft.com/office/drawing/2014/main" id="{82A0D4E4-7FD4-EEDB-BBB1-DC835CCC6120}"/>
              </a:ext>
            </a:extLst>
          </p:cNvPr>
          <p:cNvGrpSpPr/>
          <p:nvPr/>
        </p:nvGrpSpPr>
        <p:grpSpPr>
          <a:xfrm>
            <a:off x="5450796" y="1338263"/>
            <a:ext cx="446225" cy="432287"/>
            <a:chOff x="2535208" y="1338263"/>
            <a:chExt cx="446225" cy="432286"/>
          </a:xfrm>
          <a:solidFill>
            <a:srgbClr val="595959"/>
          </a:solidFill>
        </p:grpSpPr>
        <p:sp>
          <p:nvSpPr>
            <p:cNvPr id="21" name="Rectangle 20">
              <a:extLst>
                <a:ext uri="{FF2B5EF4-FFF2-40B4-BE49-F238E27FC236}">
                  <a16:creationId xmlns:a16="http://schemas.microsoft.com/office/drawing/2014/main" id="{5C3613CA-E9F4-D152-DFDC-0A61A913010A}"/>
                </a:ext>
              </a:extLst>
            </p:cNvPr>
            <p:cNvSpPr/>
            <p:nvPr/>
          </p:nvSpPr>
          <p:spPr>
            <a:xfrm>
              <a:off x="2535208" y="1338263"/>
              <a:ext cx="446225" cy="4322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2" name="TextBox 21">
              <a:extLst>
                <a:ext uri="{FF2B5EF4-FFF2-40B4-BE49-F238E27FC236}">
                  <a16:creationId xmlns:a16="http://schemas.microsoft.com/office/drawing/2014/main" id="{E46ADC1D-C41D-9635-9302-7E6DE7C1BEE5}"/>
                </a:ext>
              </a:extLst>
            </p:cNvPr>
            <p:cNvSpPr txBox="1"/>
            <p:nvPr/>
          </p:nvSpPr>
          <p:spPr>
            <a:xfrm>
              <a:off x="2558720" y="1421330"/>
              <a:ext cx="393453" cy="276998"/>
            </a:xfrm>
            <a:prstGeom prst="rect">
              <a:avLst/>
            </a:prstGeom>
            <a:grp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Arial" panose="020B0604020202020204"/>
                  <a:ea typeface="+mn-ea"/>
                  <a:cs typeface="Arial" panose="020B0604020202020204" pitchFamily="34" charset="0"/>
                </a:rPr>
                <a:t>2</a:t>
              </a:r>
            </a:p>
          </p:txBody>
        </p:sp>
      </p:grpSp>
      <p:grpSp>
        <p:nvGrpSpPr>
          <p:cNvPr id="23" name="Group 22">
            <a:extLst>
              <a:ext uri="{FF2B5EF4-FFF2-40B4-BE49-F238E27FC236}">
                <a16:creationId xmlns:a16="http://schemas.microsoft.com/office/drawing/2014/main" id="{BD637553-BDBF-97EE-A8F9-7ECBED506081}"/>
              </a:ext>
            </a:extLst>
          </p:cNvPr>
          <p:cNvGrpSpPr/>
          <p:nvPr/>
        </p:nvGrpSpPr>
        <p:grpSpPr>
          <a:xfrm>
            <a:off x="8366038" y="1338263"/>
            <a:ext cx="446225" cy="432287"/>
            <a:chOff x="2534867" y="1338263"/>
            <a:chExt cx="446225" cy="432286"/>
          </a:xfrm>
          <a:solidFill>
            <a:srgbClr val="FF8500"/>
          </a:solidFill>
        </p:grpSpPr>
        <p:sp>
          <p:nvSpPr>
            <p:cNvPr id="24" name="Rectangle 23">
              <a:extLst>
                <a:ext uri="{FF2B5EF4-FFF2-40B4-BE49-F238E27FC236}">
                  <a16:creationId xmlns:a16="http://schemas.microsoft.com/office/drawing/2014/main" id="{44025C72-4585-CB51-826D-D6284898C235}"/>
                </a:ext>
              </a:extLst>
            </p:cNvPr>
            <p:cNvSpPr/>
            <p:nvPr/>
          </p:nvSpPr>
          <p:spPr>
            <a:xfrm>
              <a:off x="2534867" y="1338263"/>
              <a:ext cx="446225" cy="4322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5" name="TextBox 24">
              <a:extLst>
                <a:ext uri="{FF2B5EF4-FFF2-40B4-BE49-F238E27FC236}">
                  <a16:creationId xmlns:a16="http://schemas.microsoft.com/office/drawing/2014/main" id="{D2886AD8-F881-6379-D112-CCF0BF8D0D6E}"/>
                </a:ext>
              </a:extLst>
            </p:cNvPr>
            <p:cNvSpPr txBox="1"/>
            <p:nvPr/>
          </p:nvSpPr>
          <p:spPr>
            <a:xfrm>
              <a:off x="2558379" y="1421330"/>
              <a:ext cx="393453" cy="276998"/>
            </a:xfrm>
            <a:prstGeom prst="rect">
              <a:avLst/>
            </a:prstGeom>
            <a:grp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Arial" panose="020B0604020202020204"/>
                  <a:ea typeface="+mn-ea"/>
                  <a:cs typeface="Arial" panose="020B0604020202020204" pitchFamily="34" charset="0"/>
                </a:rPr>
                <a:t>3</a:t>
              </a:r>
            </a:p>
          </p:txBody>
        </p:sp>
      </p:grpSp>
      <p:grpSp>
        <p:nvGrpSpPr>
          <p:cNvPr id="26" name="Group 25">
            <a:extLst>
              <a:ext uri="{FF2B5EF4-FFF2-40B4-BE49-F238E27FC236}">
                <a16:creationId xmlns:a16="http://schemas.microsoft.com/office/drawing/2014/main" id="{0F86C9FA-AA40-10CA-6205-8D0A39580DA4}"/>
              </a:ext>
            </a:extLst>
          </p:cNvPr>
          <p:cNvGrpSpPr/>
          <p:nvPr/>
        </p:nvGrpSpPr>
        <p:grpSpPr>
          <a:xfrm>
            <a:off x="11281737" y="1338263"/>
            <a:ext cx="446225" cy="432287"/>
            <a:chOff x="2534981" y="1338263"/>
            <a:chExt cx="446225" cy="432286"/>
          </a:xfrm>
          <a:solidFill>
            <a:srgbClr val="09589A"/>
          </a:solidFill>
        </p:grpSpPr>
        <p:sp>
          <p:nvSpPr>
            <p:cNvPr id="27" name="Rectangle 26">
              <a:extLst>
                <a:ext uri="{FF2B5EF4-FFF2-40B4-BE49-F238E27FC236}">
                  <a16:creationId xmlns:a16="http://schemas.microsoft.com/office/drawing/2014/main" id="{2F8F26E6-23E9-729B-F75E-1DA9BCE16550}"/>
                </a:ext>
              </a:extLst>
            </p:cNvPr>
            <p:cNvSpPr/>
            <p:nvPr/>
          </p:nvSpPr>
          <p:spPr>
            <a:xfrm>
              <a:off x="2534981" y="1338263"/>
              <a:ext cx="446225" cy="4322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8" name="TextBox 27">
              <a:extLst>
                <a:ext uri="{FF2B5EF4-FFF2-40B4-BE49-F238E27FC236}">
                  <a16:creationId xmlns:a16="http://schemas.microsoft.com/office/drawing/2014/main" id="{00D7A7A2-E78D-4F4B-0646-7DEDD8A693AC}"/>
                </a:ext>
              </a:extLst>
            </p:cNvPr>
            <p:cNvSpPr txBox="1"/>
            <p:nvPr/>
          </p:nvSpPr>
          <p:spPr>
            <a:xfrm>
              <a:off x="2558493" y="1421330"/>
              <a:ext cx="393453" cy="276998"/>
            </a:xfrm>
            <a:prstGeom prst="rect">
              <a:avLst/>
            </a:prstGeom>
            <a:grpFill/>
            <a:ln>
              <a:noFill/>
            </a:ln>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Arial" panose="020B0604020202020204"/>
                  <a:ea typeface="+mn-ea"/>
                  <a:cs typeface="Arial" panose="020B0604020202020204" pitchFamily="34" charset="0"/>
                </a:rPr>
                <a:t>4</a:t>
              </a:r>
            </a:p>
          </p:txBody>
        </p:sp>
      </p:grpSp>
      <p:sp>
        <p:nvSpPr>
          <p:cNvPr id="29" name="TextBox 28">
            <a:extLst>
              <a:ext uri="{FF2B5EF4-FFF2-40B4-BE49-F238E27FC236}">
                <a16:creationId xmlns:a16="http://schemas.microsoft.com/office/drawing/2014/main" id="{DC4928EA-D031-44B7-545D-34FF26AFAC05}"/>
              </a:ext>
            </a:extLst>
          </p:cNvPr>
          <p:cNvSpPr txBox="1"/>
          <p:nvPr/>
        </p:nvSpPr>
        <p:spPr>
          <a:xfrm>
            <a:off x="3515433" y="4544120"/>
            <a:ext cx="2372593" cy="338554"/>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Access GitHub</a:t>
            </a:r>
          </a:p>
        </p:txBody>
      </p:sp>
      <p:cxnSp>
        <p:nvCxnSpPr>
          <p:cNvPr id="32" name="Straight Connector 31">
            <a:extLst>
              <a:ext uri="{FF2B5EF4-FFF2-40B4-BE49-F238E27FC236}">
                <a16:creationId xmlns:a16="http://schemas.microsoft.com/office/drawing/2014/main" id="{7EDE9E4E-5CD1-29B6-3529-B44F2BCB3569}"/>
              </a:ext>
            </a:extLst>
          </p:cNvPr>
          <p:cNvCxnSpPr/>
          <p:nvPr/>
        </p:nvCxnSpPr>
        <p:spPr>
          <a:xfrm>
            <a:off x="3506549" y="5096199"/>
            <a:ext cx="2381475" cy="0"/>
          </a:xfrm>
          <a:prstGeom prst="line">
            <a:avLst/>
          </a:prstGeom>
          <a:ln w="127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B8BBD448-2A33-8A50-F85C-F81A10EEB2D8}"/>
              </a:ext>
            </a:extLst>
          </p:cNvPr>
          <p:cNvSpPr txBox="1"/>
          <p:nvPr/>
        </p:nvSpPr>
        <p:spPr>
          <a:xfrm>
            <a:off x="6431017" y="4544120"/>
            <a:ext cx="2372593" cy="338554"/>
          </a:xfrm>
          <a:prstGeom prst="rect">
            <a:avLst/>
          </a:prstGeom>
          <a:noFill/>
        </p:spPr>
        <p:txBody>
          <a:bodyPr wrap="square" lIns="91440" tIns="45720" rIns="91440" bIns="45720" rtlCol="0" anchor="t">
            <a:spAutoFit/>
          </a:bodyPr>
          <a:lstStyle/>
          <a:p>
            <a:pPr algn="ctr" defTabSz="914377">
              <a:defRPr/>
            </a:pPr>
            <a:r>
              <a:rPr lang="en-US" sz="1600" b="1">
                <a:solidFill>
                  <a:srgbClr val="FFFFFF"/>
                </a:solidFill>
                <a:latin typeface="Arial"/>
                <a:cs typeface="Arial"/>
              </a:rPr>
              <a:t>Sign up for Free Trial</a:t>
            </a:r>
            <a:endParaRPr lang="en-US">
              <a:ea typeface="+mn-ea"/>
            </a:endParaRPr>
          </a:p>
        </p:txBody>
      </p:sp>
      <p:cxnSp>
        <p:nvCxnSpPr>
          <p:cNvPr id="36" name="Straight Connector 35">
            <a:extLst>
              <a:ext uri="{FF2B5EF4-FFF2-40B4-BE49-F238E27FC236}">
                <a16:creationId xmlns:a16="http://schemas.microsoft.com/office/drawing/2014/main" id="{F68D5001-603D-BF66-5C03-78D605FF2862}"/>
              </a:ext>
            </a:extLst>
          </p:cNvPr>
          <p:cNvCxnSpPr/>
          <p:nvPr/>
        </p:nvCxnSpPr>
        <p:spPr>
          <a:xfrm>
            <a:off x="6422133" y="5096199"/>
            <a:ext cx="2381475" cy="0"/>
          </a:xfrm>
          <a:prstGeom prst="line">
            <a:avLst/>
          </a:prstGeom>
          <a:ln w="127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2E4373FE-D9A7-8AFE-930A-6A8ECB4E0A5B}"/>
              </a:ext>
            </a:extLst>
          </p:cNvPr>
          <p:cNvSpPr txBox="1"/>
          <p:nvPr/>
        </p:nvSpPr>
        <p:spPr>
          <a:xfrm>
            <a:off x="9346601" y="4544120"/>
            <a:ext cx="2372593" cy="338554"/>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Start Developing</a:t>
            </a:r>
          </a:p>
        </p:txBody>
      </p:sp>
      <p:cxnSp>
        <p:nvCxnSpPr>
          <p:cNvPr id="40" name="Straight Connector 39">
            <a:extLst>
              <a:ext uri="{FF2B5EF4-FFF2-40B4-BE49-F238E27FC236}">
                <a16:creationId xmlns:a16="http://schemas.microsoft.com/office/drawing/2014/main" id="{DF8733E6-2E1B-6DF2-E544-ACE9EC419A33}"/>
              </a:ext>
            </a:extLst>
          </p:cNvPr>
          <p:cNvCxnSpPr/>
          <p:nvPr/>
        </p:nvCxnSpPr>
        <p:spPr>
          <a:xfrm>
            <a:off x="9337717" y="5096199"/>
            <a:ext cx="2381475" cy="0"/>
          </a:xfrm>
          <a:prstGeom prst="line">
            <a:avLst/>
          </a:prstGeom>
          <a:ln w="127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B4457113-DFF0-E9C1-4F2B-032286E1F454}"/>
              </a:ext>
            </a:extLst>
          </p:cNvPr>
          <p:cNvSpPr txBox="1"/>
          <p:nvPr/>
        </p:nvSpPr>
        <p:spPr>
          <a:xfrm>
            <a:off x="565622" y="5193094"/>
            <a:ext cx="2449925" cy="749179"/>
          </a:xfrm>
          <a:prstGeom prst="rect">
            <a:avLst/>
          </a:prstGeom>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Access our quick start landing page to look at the variety of developer board options that we have enabled. Select which board fits your need.</a:t>
            </a:r>
          </a:p>
        </p:txBody>
      </p:sp>
      <p:sp>
        <p:nvSpPr>
          <p:cNvPr id="44" name="TextBox 43">
            <a:extLst>
              <a:ext uri="{FF2B5EF4-FFF2-40B4-BE49-F238E27FC236}">
                <a16:creationId xmlns:a16="http://schemas.microsoft.com/office/drawing/2014/main" id="{EEEF0A04-12B2-84C0-E1DE-9E5A87104042}"/>
              </a:ext>
            </a:extLst>
          </p:cNvPr>
          <p:cNvSpPr txBox="1"/>
          <p:nvPr/>
        </p:nvSpPr>
        <p:spPr>
          <a:xfrm>
            <a:off x="3472324" y="5193094"/>
            <a:ext cx="2449925" cy="749179"/>
          </a:xfrm>
          <a:prstGeom prst="rect">
            <a:avLst/>
          </a:prstGeom>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Click the GitHub link to see the sample code we have created for each of these developer kits. These include templates and dashboards.</a:t>
            </a:r>
          </a:p>
        </p:txBody>
      </p:sp>
      <p:sp>
        <p:nvSpPr>
          <p:cNvPr id="45" name="TextBox 44">
            <a:extLst>
              <a:ext uri="{FF2B5EF4-FFF2-40B4-BE49-F238E27FC236}">
                <a16:creationId xmlns:a16="http://schemas.microsoft.com/office/drawing/2014/main" id="{5D5B8C98-6FDD-E0B2-19FA-2E53905EB971}"/>
              </a:ext>
            </a:extLst>
          </p:cNvPr>
          <p:cNvSpPr txBox="1"/>
          <p:nvPr/>
        </p:nvSpPr>
        <p:spPr>
          <a:xfrm>
            <a:off x="6380266" y="5193094"/>
            <a:ext cx="2449925" cy="749179"/>
          </a:xfrm>
          <a:prstGeom prst="rect">
            <a:avLst/>
          </a:prstGeom>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Using the provided link from the quick start guide, sign up for a free /IOTCONNECT account and demo all of the design acceleration features.</a:t>
            </a:r>
          </a:p>
        </p:txBody>
      </p:sp>
      <p:sp>
        <p:nvSpPr>
          <p:cNvPr id="46" name="TextBox 45">
            <a:extLst>
              <a:ext uri="{FF2B5EF4-FFF2-40B4-BE49-F238E27FC236}">
                <a16:creationId xmlns:a16="http://schemas.microsoft.com/office/drawing/2014/main" id="{F7F0F56B-3688-8A1D-76EA-4FF4954E07A0}"/>
              </a:ext>
            </a:extLst>
          </p:cNvPr>
          <p:cNvSpPr txBox="1"/>
          <p:nvPr/>
        </p:nvSpPr>
        <p:spPr>
          <a:xfrm>
            <a:off x="9312374" y="5193094"/>
            <a:ext cx="2449925" cy="749179"/>
          </a:xfrm>
          <a:prstGeom prst="rect">
            <a:avLst/>
          </a:prstGeom>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With dynamic dashboards and easy onboarding widgets, /IOTCONNECT makes designing for your application simple, secure, and scalable.</a:t>
            </a:r>
          </a:p>
        </p:txBody>
      </p:sp>
    </p:spTree>
    <p:extLst>
      <p:ext uri="{BB962C8B-B14F-4D97-AF65-F5344CB8AC3E}">
        <p14:creationId xmlns:p14="http://schemas.microsoft.com/office/powerpoint/2010/main" val="2151011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B0A85A0-9320-23DC-FC17-C8BDD649C13A}"/>
              </a:ext>
            </a:extLst>
          </p:cNvPr>
          <p:cNvSpPr>
            <a:spLocks noGrp="1"/>
          </p:cNvSpPr>
          <p:nvPr>
            <p:ph type="body" sz="quarter" idx="14"/>
          </p:nvPr>
        </p:nvSpPr>
        <p:spPr/>
        <p:txBody>
          <a:bodyPr/>
          <a:lstStyle/>
          <a:p>
            <a:r>
              <a:rPr lang="en-US"/>
              <a:t>Appendix</a:t>
            </a:r>
          </a:p>
        </p:txBody>
      </p:sp>
    </p:spTree>
    <p:extLst>
      <p:ext uri="{BB962C8B-B14F-4D97-AF65-F5344CB8AC3E}">
        <p14:creationId xmlns:p14="http://schemas.microsoft.com/office/powerpoint/2010/main" val="16401274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E689E06-D5B5-3E24-CE11-499C2B5627E5}"/>
              </a:ext>
            </a:extLst>
          </p:cNvPr>
          <p:cNvSpPr>
            <a:spLocks noGrp="1"/>
          </p:cNvSpPr>
          <p:nvPr>
            <p:ph type="sldNum" sz="quarter" idx="12"/>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EF03F2D8-09E8-4F65-B5E4-919B7BA10877}" type="slidenum">
              <a:rPr kumimoji="0" lang="en-US" sz="800" b="0" i="0" u="none" strike="noStrike" kern="1200" cap="none" spc="0" normalizeH="0" baseline="0" noProof="0">
                <a:ln>
                  <a:noFill/>
                </a:ln>
                <a:solidFill>
                  <a:srgbClr val="919191"/>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23</a:t>
            </a:fld>
            <a:endParaRPr kumimoji="0" lang="en-US" sz="800" b="0" i="0" u="none" strike="noStrike" kern="1200" cap="none" spc="0" normalizeH="0" baseline="0" noProof="0">
              <a:ln>
                <a:noFill/>
              </a:ln>
              <a:solidFill>
                <a:srgbClr val="919191"/>
              </a:solidFill>
              <a:effectLst/>
              <a:uLnTx/>
              <a:uFillTx/>
              <a:latin typeface="Arial" panose="020B0604020202020204"/>
              <a:ea typeface="+mn-ea"/>
              <a:cs typeface="+mn-cs"/>
            </a:endParaRPr>
          </a:p>
        </p:txBody>
      </p:sp>
      <p:sp>
        <p:nvSpPr>
          <p:cNvPr id="159" name="Rectangle 158">
            <a:extLst>
              <a:ext uri="{FF2B5EF4-FFF2-40B4-BE49-F238E27FC236}">
                <a16:creationId xmlns:a16="http://schemas.microsoft.com/office/drawing/2014/main" id="{74AD2C98-C669-D159-9035-EF0802874845}"/>
              </a:ext>
            </a:extLst>
          </p:cNvPr>
          <p:cNvSpPr/>
          <p:nvPr/>
        </p:nvSpPr>
        <p:spPr>
          <a:xfrm>
            <a:off x="-33400" y="1167382"/>
            <a:ext cx="12214523" cy="1083957"/>
          </a:xfrm>
          <a:prstGeom prst="rect">
            <a:avLst/>
          </a:prstGeom>
          <a:solidFill>
            <a:schemeClr val="accent4">
              <a:alpha val="28000"/>
            </a:schemeClr>
          </a:solidFill>
          <a:ln>
            <a:noFill/>
          </a:ln>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1219139"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sp>
        <p:nvSpPr>
          <p:cNvPr id="160" name="Title 1">
            <a:extLst>
              <a:ext uri="{FF2B5EF4-FFF2-40B4-BE49-F238E27FC236}">
                <a16:creationId xmlns:a16="http://schemas.microsoft.com/office/drawing/2014/main" id="{28779428-C5D9-A948-AFBE-D215F3E37C79}"/>
              </a:ext>
            </a:extLst>
          </p:cNvPr>
          <p:cNvSpPr txBox="1">
            <a:spLocks/>
          </p:cNvSpPr>
          <p:nvPr/>
        </p:nvSpPr>
        <p:spPr>
          <a:xfrm>
            <a:off x="570707" y="395769"/>
            <a:ext cx="10382344" cy="477904"/>
          </a:xfrm>
          <a:prstGeom prst="rect">
            <a:avLst/>
          </a:prstGeom>
        </p:spPr>
        <p:txBody>
          <a:bodyPr vert="horz" wrap="square" lIns="0" tIns="0" rIns="0" bIns="0" rtlCol="0" anchor="t" anchorCtr="0">
            <a:noAutofit/>
          </a:bodyPr>
          <a:lstStyle>
            <a:lvl1pPr algn="l" defTabSz="914400" rtl="0" eaLnBrk="1" latinLnBrk="0" hangingPunct="1">
              <a:lnSpc>
                <a:spcPct val="85000"/>
              </a:lnSpc>
              <a:spcBef>
                <a:spcPct val="0"/>
              </a:spcBef>
              <a:buNone/>
              <a:defRPr sz="2800" b="0" kern="1200" spc="0" baseline="0">
                <a:solidFill>
                  <a:schemeClr val="bg1"/>
                </a:solidFill>
                <a:latin typeface="Arial Narrow" panose="020B0606020202030204" pitchFamily="34" charset="0"/>
                <a:ea typeface="+mj-ea"/>
                <a:cs typeface="+mj-cs"/>
              </a:defRPr>
            </a:lvl1pPr>
          </a:lstStyle>
          <a:p>
            <a:pPr marL="463115" marR="0" lvl="0" indent="-463115" algn="l" defTabSz="1219170" rtl="0" eaLnBrk="1" fontAlgn="auto" latinLnBrk="0" hangingPunct="1">
              <a:lnSpc>
                <a:spcPct val="85000"/>
              </a:lnSpc>
              <a:spcBef>
                <a:spcPct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Apercu Avnet" panose="02000506040000020004" pitchFamily="50" charset="0"/>
                <a:ea typeface="+mj-ea"/>
                <a:cs typeface="+mj-cs"/>
              </a:rPr>
              <a:t>IOTCONNECT</a:t>
            </a:r>
            <a:r>
              <a:rPr kumimoji="0" lang="en-US" sz="3200" b="0" i="0" u="none" strike="noStrike" kern="1200" cap="none" spc="0" normalizeH="0" baseline="30000" noProof="0">
                <a:ln>
                  <a:noFill/>
                </a:ln>
                <a:solidFill>
                  <a:srgbClr val="FFFFFF"/>
                </a:solidFill>
                <a:effectLst/>
                <a:uLnTx/>
                <a:uFillTx/>
                <a:latin typeface="Apercu Avnet" panose="02000506040000020004" pitchFamily="50" charset="0"/>
                <a:ea typeface="+mj-ea"/>
                <a:cs typeface="+mj-cs"/>
              </a:rPr>
              <a:t>™</a:t>
            </a:r>
            <a:r>
              <a:rPr kumimoji="0" lang="en-US" sz="3200" b="0" i="0" u="none" strike="noStrike" kern="1200" cap="none" spc="0" normalizeH="0" baseline="0" noProof="0">
                <a:ln>
                  <a:noFill/>
                </a:ln>
                <a:solidFill>
                  <a:srgbClr val="FFFFFF"/>
                </a:solidFill>
                <a:effectLst/>
                <a:uLnTx/>
                <a:uFillTx/>
                <a:latin typeface="Apercu Avnet" panose="02000506040000020004" pitchFamily="50" charset="0"/>
                <a:ea typeface="+mj-ea"/>
                <a:cs typeface="+mj-cs"/>
              </a:rPr>
              <a:t> Supports All Devices</a:t>
            </a:r>
            <a:br>
              <a:rPr kumimoji="0" lang="en-US" sz="3200" b="0" i="0" u="none" strike="noStrike" kern="1200" cap="none" spc="0" normalizeH="0" baseline="0" noProof="0">
                <a:ln>
                  <a:noFill/>
                </a:ln>
                <a:solidFill>
                  <a:srgbClr val="FFFFFF"/>
                </a:solidFill>
                <a:effectLst/>
                <a:uLnTx/>
                <a:uFillTx/>
                <a:latin typeface="Apercu Avnet" panose="02000506040000020004" pitchFamily="50" charset="0"/>
                <a:ea typeface="+mj-ea"/>
                <a:cs typeface="+mj-cs"/>
              </a:rPr>
            </a:br>
            <a:endParaRPr kumimoji="0" lang="en-US" sz="3200" b="0" i="0" u="none" strike="noStrike" kern="1200" cap="none" spc="0" normalizeH="0" baseline="0" noProof="0">
              <a:ln>
                <a:noFill/>
              </a:ln>
              <a:solidFill>
                <a:srgbClr val="FFFFFF"/>
              </a:solidFill>
              <a:effectLst/>
              <a:uLnTx/>
              <a:uFillTx/>
              <a:latin typeface="Apercu Avnet" panose="02000506040000020004" pitchFamily="50" charset="0"/>
              <a:ea typeface="Amazon Ember Display"/>
              <a:cs typeface="Amazon Ember Display"/>
            </a:endParaRPr>
          </a:p>
        </p:txBody>
      </p:sp>
      <p:pic>
        <p:nvPicPr>
          <p:cNvPr id="161" name="Picture 6" descr="LoRaWAN® | The Things Network">
            <a:extLst>
              <a:ext uri="{FF2B5EF4-FFF2-40B4-BE49-F238E27FC236}">
                <a16:creationId xmlns:a16="http://schemas.microsoft.com/office/drawing/2014/main" id="{0ADFF0B6-3539-CDEA-FE51-68D210D54E1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28571" y="1681614"/>
            <a:ext cx="934644" cy="406925"/>
          </a:xfrm>
          <a:prstGeom prst="rect">
            <a:avLst/>
          </a:prstGeom>
          <a:noFill/>
          <a:extLst>
            <a:ext uri="{909E8E84-426E-40DD-AFC4-6F175D3DCCD1}">
              <a14:hiddenFill xmlns:a14="http://schemas.microsoft.com/office/drawing/2010/main">
                <a:solidFill>
                  <a:srgbClr val="FFFFFF"/>
                </a:solidFill>
              </a14:hiddenFill>
            </a:ext>
          </a:extLst>
        </p:spPr>
      </p:pic>
      <p:pic>
        <p:nvPicPr>
          <p:cNvPr id="162" name="Picture 4" descr="Amazon Sidewalk | TI.com">
            <a:extLst>
              <a:ext uri="{FF2B5EF4-FFF2-40B4-BE49-F238E27FC236}">
                <a16:creationId xmlns:a16="http://schemas.microsoft.com/office/drawing/2014/main" id="{E847D102-718D-895F-380F-908EAB4FB24A}"/>
              </a:ext>
            </a:extLst>
          </p:cNvPr>
          <p:cNvPicPr>
            <a:picLocks noChangeAspect="1" noChangeArrowheads="1"/>
          </p:cNvPicPr>
          <p:nvPr/>
        </p:nvPicPr>
        <p:blipFill rotWithShape="1">
          <a:blip r:embed="rId4" cstate="print">
            <a:duotone>
              <a:schemeClr val="bg2">
                <a:shade val="45000"/>
                <a:satMod val="135000"/>
              </a:schemeClr>
              <a:prstClr val="white"/>
            </a:duotone>
            <a:extLst>
              <a:ext uri="{28A0092B-C50C-407E-A947-70E740481C1C}">
                <a14:useLocalDpi xmlns:a14="http://schemas.microsoft.com/office/drawing/2010/main" val="0"/>
              </a:ext>
            </a:extLst>
          </a:blip>
          <a:srcRect t="30934" b="32896"/>
          <a:stretch/>
        </p:blipFill>
        <p:spPr bwMode="auto">
          <a:xfrm>
            <a:off x="7859084" y="1764718"/>
            <a:ext cx="1319117" cy="267007"/>
          </a:xfrm>
          <a:prstGeom prst="rect">
            <a:avLst/>
          </a:prstGeom>
          <a:noFill/>
          <a:extLst>
            <a:ext uri="{909E8E84-426E-40DD-AFC4-6F175D3DCCD1}">
              <a14:hiddenFill xmlns:a14="http://schemas.microsoft.com/office/drawing/2010/main">
                <a:solidFill>
                  <a:srgbClr val="FFFFFF"/>
                </a:solidFill>
              </a14:hiddenFill>
            </a:ext>
          </a:extLst>
        </p:spPr>
      </p:pic>
      <p:sp>
        <p:nvSpPr>
          <p:cNvPr id="163" name="TextBox 162">
            <a:extLst>
              <a:ext uri="{FF2B5EF4-FFF2-40B4-BE49-F238E27FC236}">
                <a16:creationId xmlns:a16="http://schemas.microsoft.com/office/drawing/2014/main" id="{E1C55FA5-7CFD-DA73-F79A-0FB0DABCB9F6}"/>
              </a:ext>
            </a:extLst>
          </p:cNvPr>
          <p:cNvSpPr txBox="1"/>
          <p:nvPr/>
        </p:nvSpPr>
        <p:spPr>
          <a:xfrm>
            <a:off x="7425416" y="3156148"/>
            <a:ext cx="799963" cy="615361"/>
          </a:xfrm>
          <a:prstGeom prst="rect">
            <a:avLst/>
          </a:prstGeom>
        </p:spPr>
        <p:txBody>
          <a:bodyPr wrap="none" lIns="0" tIns="0" rIns="0" bIns="0" rtlCol="0">
            <a:spAutoFit/>
          </a:bodyPr>
          <a:lstStyle/>
          <a:p>
            <a:pPr marL="0" marR="0" lvl="0" indent="0" algn="ctr" defTabSz="1219139"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Public </a:t>
            </a:r>
          </a:p>
          <a:p>
            <a:pPr marL="0" marR="0" lvl="0" indent="0" algn="ctr" defTabSz="1219139"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err="1">
                <a:ln>
                  <a:noFill/>
                </a:ln>
                <a:solidFill>
                  <a:prstClr val="white"/>
                </a:solidFill>
                <a:effectLst/>
                <a:uLnTx/>
                <a:uFillTx/>
                <a:latin typeface="Arial" panose="020B0604020202020204" pitchFamily="34" charset="0"/>
                <a:ea typeface="+mn-ea"/>
                <a:cs typeface="Arial" panose="020B0604020202020204" pitchFamily="34" charset="0"/>
              </a:rPr>
              <a:t>LoRaWAN</a:t>
            </a:r>
            <a:endParaRPr kumimoji="0" lang="en-US" sz="1333"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1219139"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Device</a:t>
            </a:r>
          </a:p>
        </p:txBody>
      </p:sp>
      <p:sp>
        <p:nvSpPr>
          <p:cNvPr id="164" name="TextBox 163">
            <a:extLst>
              <a:ext uri="{FF2B5EF4-FFF2-40B4-BE49-F238E27FC236}">
                <a16:creationId xmlns:a16="http://schemas.microsoft.com/office/drawing/2014/main" id="{043A9DBF-76F5-F644-1DE7-830B74F7BD9C}"/>
              </a:ext>
            </a:extLst>
          </p:cNvPr>
          <p:cNvSpPr txBox="1"/>
          <p:nvPr/>
        </p:nvSpPr>
        <p:spPr>
          <a:xfrm>
            <a:off x="6078387" y="3132220"/>
            <a:ext cx="987450" cy="615361"/>
          </a:xfrm>
          <a:prstGeom prst="rect">
            <a:avLst/>
          </a:prstGeom>
        </p:spPr>
        <p:txBody>
          <a:bodyPr wrap="none" lIns="0" tIns="0" rIns="0" bIns="0" rtlCol="0">
            <a:spAutoFit/>
          </a:bodyPr>
          <a:lstStyle/>
          <a:p>
            <a:pPr marL="0" marR="0" lvl="0" indent="0" algn="ctr" defTabSz="1219139"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Private</a:t>
            </a:r>
          </a:p>
          <a:p>
            <a:pPr marL="0" marR="0" lvl="0" indent="0" algn="ctr" defTabSz="1219139"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LoRaWAN</a:t>
            </a:r>
          </a:p>
          <a:p>
            <a:pPr marL="0" marR="0" lvl="0" indent="0" algn="ctr" defTabSz="1219139"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Concentrator</a:t>
            </a:r>
          </a:p>
        </p:txBody>
      </p:sp>
      <p:sp>
        <p:nvSpPr>
          <p:cNvPr id="165" name="TextBox 164">
            <a:extLst>
              <a:ext uri="{FF2B5EF4-FFF2-40B4-BE49-F238E27FC236}">
                <a16:creationId xmlns:a16="http://schemas.microsoft.com/office/drawing/2014/main" id="{CA07C107-6E47-49C2-EAC6-6B7BB072041D}"/>
              </a:ext>
            </a:extLst>
          </p:cNvPr>
          <p:cNvSpPr txBox="1"/>
          <p:nvPr/>
        </p:nvSpPr>
        <p:spPr>
          <a:xfrm>
            <a:off x="8512357" y="3132220"/>
            <a:ext cx="682879" cy="615361"/>
          </a:xfrm>
          <a:prstGeom prst="rect">
            <a:avLst/>
          </a:prstGeom>
        </p:spPr>
        <p:txBody>
          <a:bodyPr wrap="none" lIns="0" tIns="0" rIns="0" bIns="0" rtlCol="0">
            <a:spAutoFit/>
          </a:bodyPr>
          <a:lstStyle/>
          <a:p>
            <a:pPr marL="0" marR="0" lvl="0" indent="0" algn="ctr" defTabSz="1219139"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Amazon</a:t>
            </a:r>
          </a:p>
          <a:p>
            <a:pPr marL="0" marR="0" lvl="0" indent="0" algn="ctr" defTabSz="1219139"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Sidewalk</a:t>
            </a:r>
          </a:p>
          <a:p>
            <a:pPr marL="0" marR="0" lvl="0" indent="0" algn="ctr" defTabSz="1219139"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Device</a:t>
            </a:r>
          </a:p>
        </p:txBody>
      </p:sp>
      <p:sp>
        <p:nvSpPr>
          <p:cNvPr id="166" name="TextBox 165">
            <a:extLst>
              <a:ext uri="{FF2B5EF4-FFF2-40B4-BE49-F238E27FC236}">
                <a16:creationId xmlns:a16="http://schemas.microsoft.com/office/drawing/2014/main" id="{D5BE74A5-93C7-C663-99C4-34716067E9CF}"/>
              </a:ext>
            </a:extLst>
          </p:cNvPr>
          <p:cNvSpPr txBox="1"/>
          <p:nvPr/>
        </p:nvSpPr>
        <p:spPr>
          <a:xfrm>
            <a:off x="9499716" y="3234456"/>
            <a:ext cx="1054033" cy="410241"/>
          </a:xfrm>
          <a:prstGeom prst="rect">
            <a:avLst/>
          </a:prstGeom>
        </p:spPr>
        <p:txBody>
          <a:bodyPr wrap="square" lIns="0" tIns="0" rIns="0" bIns="0" rtlCol="0">
            <a:spAutoFit/>
          </a:bodyPr>
          <a:lstStyle/>
          <a:p>
            <a:pPr marL="0" marR="0" lvl="0" indent="0" algn="ctr" defTabSz="1219139"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Edge Server or Gateway</a:t>
            </a:r>
          </a:p>
        </p:txBody>
      </p:sp>
      <p:sp>
        <p:nvSpPr>
          <p:cNvPr id="167" name="TextBox 166">
            <a:extLst>
              <a:ext uri="{FF2B5EF4-FFF2-40B4-BE49-F238E27FC236}">
                <a16:creationId xmlns:a16="http://schemas.microsoft.com/office/drawing/2014/main" id="{8C421477-0EC1-5559-C0DF-7F8F1EDFC062}"/>
              </a:ext>
            </a:extLst>
          </p:cNvPr>
          <p:cNvSpPr txBox="1"/>
          <p:nvPr/>
        </p:nvSpPr>
        <p:spPr>
          <a:xfrm>
            <a:off x="4506013" y="3086204"/>
            <a:ext cx="1471417" cy="707694"/>
          </a:xfrm>
          <a:prstGeom prst="rect">
            <a:avLst/>
          </a:prstGeom>
          <a:noFill/>
        </p:spPr>
        <p:txBody>
          <a:bodyPr wrap="square">
            <a:spAutoFit/>
          </a:bodyPr>
          <a:lstStyle/>
          <a:p>
            <a:pPr marL="0" marR="0" lvl="0" indent="0" algn="ctr" defTabSz="1219139"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Private</a:t>
            </a:r>
          </a:p>
          <a:p>
            <a:pPr marL="0" marR="0" lvl="0" indent="0" algn="ctr" defTabSz="1219139"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err="1">
                <a:ln>
                  <a:noFill/>
                </a:ln>
                <a:solidFill>
                  <a:prstClr val="white"/>
                </a:solidFill>
                <a:effectLst/>
                <a:uLnTx/>
                <a:uFillTx/>
                <a:latin typeface="Arial" panose="020B0604020202020204" pitchFamily="34" charset="0"/>
                <a:ea typeface="+mn-ea"/>
                <a:cs typeface="Arial" panose="020B0604020202020204" pitchFamily="34" charset="0"/>
              </a:rPr>
              <a:t>LoRaWAN</a:t>
            </a:r>
            <a:endParaRPr kumimoji="0" lang="en-US" sz="1333"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1219139"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Base Station</a:t>
            </a:r>
          </a:p>
        </p:txBody>
      </p:sp>
      <p:sp>
        <p:nvSpPr>
          <p:cNvPr id="168" name="TextBox 167">
            <a:extLst>
              <a:ext uri="{FF2B5EF4-FFF2-40B4-BE49-F238E27FC236}">
                <a16:creationId xmlns:a16="http://schemas.microsoft.com/office/drawing/2014/main" id="{71977DFA-D631-23EA-4F46-B6909A1C6466}"/>
              </a:ext>
            </a:extLst>
          </p:cNvPr>
          <p:cNvSpPr txBox="1"/>
          <p:nvPr/>
        </p:nvSpPr>
        <p:spPr>
          <a:xfrm>
            <a:off x="3476159" y="3166792"/>
            <a:ext cx="1396903" cy="502573"/>
          </a:xfrm>
          <a:prstGeom prst="rect">
            <a:avLst/>
          </a:prstGeom>
          <a:noFill/>
        </p:spPr>
        <p:txBody>
          <a:bodyPr wrap="square">
            <a:spAutoFit/>
          </a:bodyPr>
          <a:lstStyle/>
          <a:p>
            <a:pPr marL="0" marR="0" lvl="0" indent="0" algn="ctr" defTabSz="1219139"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Gateway &amp; Child Devices</a:t>
            </a:r>
          </a:p>
        </p:txBody>
      </p:sp>
      <p:sp>
        <p:nvSpPr>
          <p:cNvPr id="169" name="TextBox 168">
            <a:extLst>
              <a:ext uri="{FF2B5EF4-FFF2-40B4-BE49-F238E27FC236}">
                <a16:creationId xmlns:a16="http://schemas.microsoft.com/office/drawing/2014/main" id="{AF569C24-356D-3E43-3CA0-346BE2406195}"/>
              </a:ext>
            </a:extLst>
          </p:cNvPr>
          <p:cNvSpPr txBox="1"/>
          <p:nvPr/>
        </p:nvSpPr>
        <p:spPr>
          <a:xfrm>
            <a:off x="2334443" y="3216919"/>
            <a:ext cx="1127947" cy="502573"/>
          </a:xfrm>
          <a:prstGeom prst="rect">
            <a:avLst/>
          </a:prstGeom>
          <a:noFill/>
        </p:spPr>
        <p:txBody>
          <a:bodyPr wrap="square">
            <a:spAutoFit/>
          </a:bodyPr>
          <a:lstStyle/>
          <a:p>
            <a:pPr marL="0" marR="0" lvl="0" indent="0" algn="ctr" defTabSz="1219139"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Connected Devices</a:t>
            </a:r>
          </a:p>
        </p:txBody>
      </p:sp>
      <p:sp>
        <p:nvSpPr>
          <p:cNvPr id="170" name="TextBox 169">
            <a:extLst>
              <a:ext uri="{FF2B5EF4-FFF2-40B4-BE49-F238E27FC236}">
                <a16:creationId xmlns:a16="http://schemas.microsoft.com/office/drawing/2014/main" id="{40AD6C06-ABCA-98DD-2457-AE2EF7FEAB76}"/>
              </a:ext>
            </a:extLst>
          </p:cNvPr>
          <p:cNvSpPr txBox="1"/>
          <p:nvPr/>
        </p:nvSpPr>
        <p:spPr>
          <a:xfrm>
            <a:off x="273099" y="2554660"/>
            <a:ext cx="1489355" cy="789896"/>
          </a:xfrm>
          <a:prstGeom prst="rect">
            <a:avLst/>
          </a:prstGeom>
          <a:noFill/>
        </p:spPr>
        <p:txBody>
          <a:bodyPr wrap="square">
            <a:spAutoFit/>
          </a:bodyPr>
          <a:lstStyle/>
          <a:p>
            <a:pPr marL="0" marR="0" lvl="0" indent="0" algn="ctr" defTabSz="1219139" rtl="0"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Device</a:t>
            </a:r>
          </a:p>
          <a:p>
            <a:pPr marL="0" marR="0" lvl="0" indent="0" algn="ctr" defTabSz="1219139" rtl="0" eaLnBrk="1" fontAlgn="auto" latinLnBrk="0" hangingPunct="1">
              <a:lnSpc>
                <a:spcPct val="100000"/>
              </a:lnSpc>
              <a:spcBef>
                <a:spcPts val="0"/>
              </a:spcBef>
              <a:spcAft>
                <a:spcPts val="0"/>
              </a:spcAft>
              <a:buClrTx/>
              <a:buSzTx/>
              <a:buFontTx/>
              <a:buNone/>
              <a:tabLst/>
              <a:defRPr/>
            </a:pPr>
            <a:r>
              <a:rPr kumimoji="0" lang="en-US" sz="267"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ctr" defTabSz="1219139" rtl="0"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Types</a:t>
            </a:r>
          </a:p>
        </p:txBody>
      </p:sp>
      <p:sp>
        <p:nvSpPr>
          <p:cNvPr id="171" name="TextBox 170">
            <a:extLst>
              <a:ext uri="{FF2B5EF4-FFF2-40B4-BE49-F238E27FC236}">
                <a16:creationId xmlns:a16="http://schemas.microsoft.com/office/drawing/2014/main" id="{2DA287D1-6EB2-8F5C-3FDA-18D2286A4F25}"/>
              </a:ext>
            </a:extLst>
          </p:cNvPr>
          <p:cNvSpPr txBox="1"/>
          <p:nvPr/>
        </p:nvSpPr>
        <p:spPr>
          <a:xfrm>
            <a:off x="82481" y="1807008"/>
            <a:ext cx="1992505" cy="420564"/>
          </a:xfrm>
          <a:prstGeom prst="rect">
            <a:avLst/>
          </a:prstGeom>
          <a:noFill/>
        </p:spPr>
        <p:txBody>
          <a:bodyPr wrap="square">
            <a:spAutoFit/>
          </a:bodyPr>
          <a:lstStyle/>
          <a:p>
            <a:pPr marL="0" marR="0" lvl="0" indent="0" algn="ctr" defTabSz="1219139" rtl="0"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Services</a:t>
            </a:r>
          </a:p>
        </p:txBody>
      </p:sp>
      <p:cxnSp>
        <p:nvCxnSpPr>
          <p:cNvPr id="172" name="Straight Connector 171">
            <a:extLst>
              <a:ext uri="{FF2B5EF4-FFF2-40B4-BE49-F238E27FC236}">
                <a16:creationId xmlns:a16="http://schemas.microsoft.com/office/drawing/2014/main" id="{DBE5D090-4FB2-1678-7934-A82315572E23}"/>
              </a:ext>
            </a:extLst>
          </p:cNvPr>
          <p:cNvCxnSpPr>
            <a:cxnSpLocks/>
          </p:cNvCxnSpPr>
          <p:nvPr/>
        </p:nvCxnSpPr>
        <p:spPr>
          <a:xfrm>
            <a:off x="5889600" y="1163524"/>
            <a:ext cx="5353" cy="2661345"/>
          </a:xfrm>
          <a:prstGeom prst="line">
            <a:avLst/>
          </a:prstGeom>
          <a:ln w="38100">
            <a:solidFill>
              <a:schemeClr val="bg1"/>
            </a:solidFill>
            <a:prstDash val="dash"/>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73" name="Straight Connector 172">
            <a:extLst>
              <a:ext uri="{FF2B5EF4-FFF2-40B4-BE49-F238E27FC236}">
                <a16:creationId xmlns:a16="http://schemas.microsoft.com/office/drawing/2014/main" id="{469F5A3D-932D-ED63-2598-021331D9B614}"/>
              </a:ext>
            </a:extLst>
          </p:cNvPr>
          <p:cNvCxnSpPr>
            <a:cxnSpLocks/>
          </p:cNvCxnSpPr>
          <p:nvPr/>
        </p:nvCxnSpPr>
        <p:spPr>
          <a:xfrm>
            <a:off x="9289471" y="1163524"/>
            <a:ext cx="0" cy="2661345"/>
          </a:xfrm>
          <a:prstGeom prst="line">
            <a:avLst/>
          </a:prstGeom>
          <a:ln w="38100">
            <a:solidFill>
              <a:schemeClr val="bg1"/>
            </a:solidFill>
            <a:prstDash val="dash"/>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174" name="Rectangle 173">
            <a:extLst>
              <a:ext uri="{FF2B5EF4-FFF2-40B4-BE49-F238E27FC236}">
                <a16:creationId xmlns:a16="http://schemas.microsoft.com/office/drawing/2014/main" id="{03F57718-B839-4919-DF52-15E7695BF761}"/>
              </a:ext>
            </a:extLst>
          </p:cNvPr>
          <p:cNvSpPr/>
          <p:nvPr/>
        </p:nvSpPr>
        <p:spPr>
          <a:xfrm>
            <a:off x="-134347" y="3855973"/>
            <a:ext cx="12427611" cy="2315112"/>
          </a:xfrm>
          <a:prstGeom prst="rect">
            <a:avLst/>
          </a:prstGeom>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wrap="square" rtlCol="0" anchor="t" anchorCtr="0">
            <a:noAutofit/>
          </a:bodyPr>
          <a:lstStyle/>
          <a:p>
            <a:pPr marL="0" marR="0" lvl="0" indent="0" algn="l" defTabSz="1219170" rtl="0" eaLnBrk="1" fontAlgn="auto" latinLnBrk="0" hangingPunct="1">
              <a:lnSpc>
                <a:spcPct val="100000"/>
              </a:lnSpc>
              <a:spcBef>
                <a:spcPts val="0"/>
              </a:spcBef>
              <a:spcAft>
                <a:spcPts val="800"/>
              </a:spcAft>
              <a:buClrTx/>
              <a:buSzTx/>
              <a:buFontTx/>
              <a:buNone/>
              <a:tabLst/>
              <a:defRPr/>
            </a:pPr>
            <a:endParaRPr kumimoji="0" lang="en-US" sz="2133"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75" name="Picture 8" descr="Landing Page - In-memory Database Management System - Raima">
            <a:extLst>
              <a:ext uri="{FF2B5EF4-FFF2-40B4-BE49-F238E27FC236}">
                <a16:creationId xmlns:a16="http://schemas.microsoft.com/office/drawing/2014/main" id="{235AA951-CD62-2EA0-0FD6-EE985F59F0D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70599" y="4208679"/>
            <a:ext cx="1241176" cy="647760"/>
          </a:xfrm>
          <a:prstGeom prst="rect">
            <a:avLst/>
          </a:prstGeom>
          <a:noFill/>
          <a:extLst>
            <a:ext uri="{909E8E84-426E-40DD-AFC4-6F175D3DCCD1}">
              <a14:hiddenFill xmlns:a14="http://schemas.microsoft.com/office/drawing/2010/main">
                <a:solidFill>
                  <a:srgbClr val="FFFFFF"/>
                </a:solidFill>
              </a14:hiddenFill>
            </a:ext>
          </a:extLst>
        </p:spPr>
      </p:pic>
      <p:pic>
        <p:nvPicPr>
          <p:cNvPr id="176" name="Picture 175">
            <a:extLst>
              <a:ext uri="{FF2B5EF4-FFF2-40B4-BE49-F238E27FC236}">
                <a16:creationId xmlns:a16="http://schemas.microsoft.com/office/drawing/2014/main" id="{889755D7-77C6-23F1-DAB0-79CE78268EFD}"/>
              </a:ext>
            </a:extLst>
          </p:cNvPr>
          <p:cNvPicPr>
            <a:picLocks noChangeAspect="1"/>
          </p:cNvPicPr>
          <p:nvPr/>
        </p:nvPicPr>
        <p:blipFill>
          <a:blip r:embed="rId6"/>
          <a:stretch>
            <a:fillRect/>
          </a:stretch>
        </p:blipFill>
        <p:spPr>
          <a:xfrm>
            <a:off x="8778235" y="4189160"/>
            <a:ext cx="614691" cy="614165"/>
          </a:xfrm>
          <a:prstGeom prst="rect">
            <a:avLst/>
          </a:prstGeom>
        </p:spPr>
      </p:pic>
      <p:pic>
        <p:nvPicPr>
          <p:cNvPr id="177" name="Picture 18">
            <a:extLst>
              <a:ext uri="{FF2B5EF4-FFF2-40B4-BE49-F238E27FC236}">
                <a16:creationId xmlns:a16="http://schemas.microsoft.com/office/drawing/2014/main" id="{B30FFE8F-59CF-A480-425A-6676D95C861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17431" y="5121813"/>
            <a:ext cx="759124" cy="766164"/>
          </a:xfrm>
          <a:prstGeom prst="rect">
            <a:avLst/>
          </a:prstGeom>
          <a:noFill/>
          <a:extLst>
            <a:ext uri="{909E8E84-426E-40DD-AFC4-6F175D3DCCD1}">
              <a14:hiddenFill xmlns:a14="http://schemas.microsoft.com/office/drawing/2010/main">
                <a:solidFill>
                  <a:srgbClr val="FFFFFF"/>
                </a:solidFill>
              </a14:hiddenFill>
            </a:ext>
          </a:extLst>
        </p:spPr>
      </p:pic>
      <p:pic>
        <p:nvPicPr>
          <p:cNvPr id="178" name="Picture 6" descr="Eclipse ThreadX: Microsoft's Azure RTOS Goes Open Source">
            <a:extLst>
              <a:ext uri="{FF2B5EF4-FFF2-40B4-BE49-F238E27FC236}">
                <a16:creationId xmlns:a16="http://schemas.microsoft.com/office/drawing/2014/main" id="{D9072888-0E42-90BD-60D6-C8625871605B}"/>
              </a:ext>
            </a:extLst>
          </p:cNvPr>
          <p:cNvPicPr>
            <a:picLocks noChangeAspect="1" noChangeArrowheads="1"/>
          </p:cNvPicPr>
          <p:nvPr/>
        </p:nvPicPr>
        <p:blipFill>
          <a:blip r:embed="rId8" cstate="print">
            <a:biLevel thresh="25000"/>
            <a:extLst>
              <a:ext uri="{28A0092B-C50C-407E-A947-70E740481C1C}">
                <a14:useLocalDpi xmlns:a14="http://schemas.microsoft.com/office/drawing/2010/main" val="0"/>
              </a:ext>
            </a:extLst>
          </a:blip>
          <a:srcRect/>
          <a:stretch>
            <a:fillRect/>
          </a:stretch>
        </p:blipFill>
        <p:spPr bwMode="auto">
          <a:xfrm>
            <a:off x="9784207" y="4208679"/>
            <a:ext cx="1152427" cy="859875"/>
          </a:xfrm>
          <a:prstGeom prst="rect">
            <a:avLst/>
          </a:prstGeom>
          <a:noFill/>
          <a:extLst>
            <a:ext uri="{909E8E84-426E-40DD-AFC4-6F175D3DCCD1}">
              <a14:hiddenFill xmlns:a14="http://schemas.microsoft.com/office/drawing/2010/main">
                <a:solidFill>
                  <a:srgbClr val="FFFFFF"/>
                </a:solidFill>
              </a14:hiddenFill>
            </a:ext>
          </a:extLst>
        </p:spPr>
      </p:pic>
      <p:pic>
        <p:nvPicPr>
          <p:cNvPr id="179" name="Picture 12" descr="White os windows icon - Free white operating system icons">
            <a:extLst>
              <a:ext uri="{FF2B5EF4-FFF2-40B4-BE49-F238E27FC236}">
                <a16:creationId xmlns:a16="http://schemas.microsoft.com/office/drawing/2014/main" id="{8E1C5911-9DB0-3936-30C3-C7F7FFD5BA1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869215" y="5296684"/>
            <a:ext cx="418572" cy="416419"/>
          </a:xfrm>
          <a:prstGeom prst="rect">
            <a:avLst/>
          </a:prstGeom>
          <a:noFill/>
          <a:extLst>
            <a:ext uri="{909E8E84-426E-40DD-AFC4-6F175D3DCCD1}">
              <a14:hiddenFill xmlns:a14="http://schemas.microsoft.com/office/drawing/2010/main">
                <a:solidFill>
                  <a:srgbClr val="FFFFFF"/>
                </a:solidFill>
              </a14:hiddenFill>
            </a:ext>
          </a:extLst>
        </p:spPr>
      </p:pic>
      <p:pic>
        <p:nvPicPr>
          <p:cNvPr id="180" name="Picture 14" descr="White mac os icon - Free white operating system icons">
            <a:extLst>
              <a:ext uri="{FF2B5EF4-FFF2-40B4-BE49-F238E27FC236}">
                <a16:creationId xmlns:a16="http://schemas.microsoft.com/office/drawing/2014/main" id="{58E9A67A-4781-EC1F-9AB5-6340CF7D2908}"/>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133759" y="5298601"/>
            <a:ext cx="414717" cy="412584"/>
          </a:xfrm>
          <a:prstGeom prst="rect">
            <a:avLst/>
          </a:prstGeom>
          <a:noFill/>
          <a:extLst>
            <a:ext uri="{909E8E84-426E-40DD-AFC4-6F175D3DCCD1}">
              <a14:hiddenFill xmlns:a14="http://schemas.microsoft.com/office/drawing/2010/main">
                <a:solidFill>
                  <a:srgbClr val="FFFFFF"/>
                </a:solidFill>
              </a14:hiddenFill>
            </a:ext>
          </a:extLst>
        </p:spPr>
      </p:pic>
      <p:pic>
        <p:nvPicPr>
          <p:cNvPr id="181" name="Picture 16" descr="White android 6 icon - Free white android icons">
            <a:extLst>
              <a:ext uri="{FF2B5EF4-FFF2-40B4-BE49-F238E27FC236}">
                <a16:creationId xmlns:a16="http://schemas.microsoft.com/office/drawing/2014/main" id="{C6F85073-F9B0-F5C6-B792-C2D25FBD7FD0}"/>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1327914" y="4371221"/>
            <a:ext cx="414717" cy="412584"/>
          </a:xfrm>
          <a:prstGeom prst="rect">
            <a:avLst/>
          </a:prstGeom>
          <a:noFill/>
          <a:extLst>
            <a:ext uri="{909E8E84-426E-40DD-AFC4-6F175D3DCCD1}">
              <a14:hiddenFill xmlns:a14="http://schemas.microsoft.com/office/drawing/2010/main">
                <a:solidFill>
                  <a:srgbClr val="FFFFFF"/>
                </a:solidFill>
              </a14:hiddenFill>
            </a:ext>
          </a:extLst>
        </p:spPr>
      </p:pic>
      <p:pic>
        <p:nvPicPr>
          <p:cNvPr id="182" name="Picture 20" descr="documentation/yocto-project-qs/figures/">
            <a:extLst>
              <a:ext uri="{FF2B5EF4-FFF2-40B4-BE49-F238E27FC236}">
                <a16:creationId xmlns:a16="http://schemas.microsoft.com/office/drawing/2014/main" id="{2DBBF2A7-A478-872F-51EE-FD2A3B2CB397}"/>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807401" y="5212838"/>
            <a:ext cx="1287652" cy="654927"/>
          </a:xfrm>
          <a:prstGeom prst="rect">
            <a:avLst/>
          </a:prstGeom>
          <a:noFill/>
          <a:extLst>
            <a:ext uri="{909E8E84-426E-40DD-AFC4-6F175D3DCCD1}">
              <a14:hiddenFill xmlns:a14="http://schemas.microsoft.com/office/drawing/2010/main">
                <a:solidFill>
                  <a:srgbClr val="FFFFFF"/>
                </a:solidFill>
              </a14:hiddenFill>
            </a:ext>
          </a:extLst>
        </p:spPr>
      </p:pic>
      <p:pic>
        <p:nvPicPr>
          <p:cNvPr id="183" name="Picture 182">
            <a:extLst>
              <a:ext uri="{FF2B5EF4-FFF2-40B4-BE49-F238E27FC236}">
                <a16:creationId xmlns:a16="http://schemas.microsoft.com/office/drawing/2014/main" id="{4284DF47-F0B1-9857-53E2-49B42ED7A110}"/>
              </a:ext>
            </a:extLst>
          </p:cNvPr>
          <p:cNvPicPr>
            <a:picLocks noChangeAspect="1"/>
          </p:cNvPicPr>
          <p:nvPr/>
        </p:nvPicPr>
        <p:blipFill>
          <a:blip r:embed="rId13"/>
          <a:stretch>
            <a:fillRect/>
          </a:stretch>
        </p:blipFill>
        <p:spPr>
          <a:xfrm>
            <a:off x="6178691" y="2401097"/>
            <a:ext cx="799725" cy="607673"/>
          </a:xfrm>
          <a:prstGeom prst="rect">
            <a:avLst/>
          </a:prstGeom>
        </p:spPr>
      </p:pic>
      <p:pic>
        <p:nvPicPr>
          <p:cNvPr id="184" name="Picture 183">
            <a:extLst>
              <a:ext uri="{FF2B5EF4-FFF2-40B4-BE49-F238E27FC236}">
                <a16:creationId xmlns:a16="http://schemas.microsoft.com/office/drawing/2014/main" id="{B4BF1592-325E-E3F3-FBB3-040BA44A8E0C}"/>
              </a:ext>
            </a:extLst>
          </p:cNvPr>
          <p:cNvPicPr>
            <a:picLocks noChangeAspect="1"/>
          </p:cNvPicPr>
          <p:nvPr/>
        </p:nvPicPr>
        <p:blipFill>
          <a:blip r:embed="rId14"/>
          <a:stretch>
            <a:fillRect/>
          </a:stretch>
        </p:blipFill>
        <p:spPr>
          <a:xfrm>
            <a:off x="4845316" y="2396088"/>
            <a:ext cx="830315" cy="726521"/>
          </a:xfrm>
          <a:prstGeom prst="rect">
            <a:avLst/>
          </a:prstGeom>
        </p:spPr>
      </p:pic>
      <p:pic>
        <p:nvPicPr>
          <p:cNvPr id="185" name="Picture 184">
            <a:extLst>
              <a:ext uri="{FF2B5EF4-FFF2-40B4-BE49-F238E27FC236}">
                <a16:creationId xmlns:a16="http://schemas.microsoft.com/office/drawing/2014/main" id="{7F5AECC6-03F5-62EC-BDB5-2EA3CF750672}"/>
              </a:ext>
            </a:extLst>
          </p:cNvPr>
          <p:cNvPicPr>
            <a:picLocks noChangeAspect="1"/>
          </p:cNvPicPr>
          <p:nvPr/>
        </p:nvPicPr>
        <p:blipFill>
          <a:blip r:embed="rId15"/>
          <a:stretch>
            <a:fillRect/>
          </a:stretch>
        </p:blipFill>
        <p:spPr>
          <a:xfrm>
            <a:off x="3760586" y="2411019"/>
            <a:ext cx="838693" cy="753416"/>
          </a:xfrm>
          <a:prstGeom prst="rect">
            <a:avLst/>
          </a:prstGeom>
        </p:spPr>
      </p:pic>
      <p:pic>
        <p:nvPicPr>
          <p:cNvPr id="186" name="Picture 185">
            <a:extLst>
              <a:ext uri="{FF2B5EF4-FFF2-40B4-BE49-F238E27FC236}">
                <a16:creationId xmlns:a16="http://schemas.microsoft.com/office/drawing/2014/main" id="{450A2349-C07D-4C78-6D23-668D862276FD}"/>
              </a:ext>
            </a:extLst>
          </p:cNvPr>
          <p:cNvPicPr>
            <a:picLocks noChangeAspect="1"/>
          </p:cNvPicPr>
          <p:nvPr/>
        </p:nvPicPr>
        <p:blipFill>
          <a:blip r:embed="rId16"/>
          <a:stretch>
            <a:fillRect/>
          </a:stretch>
        </p:blipFill>
        <p:spPr>
          <a:xfrm>
            <a:off x="2235295" y="2299244"/>
            <a:ext cx="1321991" cy="940459"/>
          </a:xfrm>
          <a:prstGeom prst="rect">
            <a:avLst/>
          </a:prstGeom>
        </p:spPr>
      </p:pic>
      <p:pic>
        <p:nvPicPr>
          <p:cNvPr id="187" name="Picture 186">
            <a:extLst>
              <a:ext uri="{FF2B5EF4-FFF2-40B4-BE49-F238E27FC236}">
                <a16:creationId xmlns:a16="http://schemas.microsoft.com/office/drawing/2014/main" id="{806EB61E-3B3B-4FFE-8850-441405C45326}"/>
              </a:ext>
            </a:extLst>
          </p:cNvPr>
          <p:cNvPicPr>
            <a:picLocks noChangeAspect="1"/>
          </p:cNvPicPr>
          <p:nvPr/>
        </p:nvPicPr>
        <p:blipFill>
          <a:blip r:embed="rId17"/>
          <a:stretch>
            <a:fillRect/>
          </a:stretch>
        </p:blipFill>
        <p:spPr>
          <a:xfrm>
            <a:off x="7417431" y="2320793"/>
            <a:ext cx="727552" cy="736184"/>
          </a:xfrm>
          <a:prstGeom prst="rect">
            <a:avLst/>
          </a:prstGeom>
        </p:spPr>
      </p:pic>
      <p:pic>
        <p:nvPicPr>
          <p:cNvPr id="188" name="Picture 187">
            <a:extLst>
              <a:ext uri="{FF2B5EF4-FFF2-40B4-BE49-F238E27FC236}">
                <a16:creationId xmlns:a16="http://schemas.microsoft.com/office/drawing/2014/main" id="{65AF34B4-B02C-4472-F811-1B3A73EB1BF7}"/>
              </a:ext>
            </a:extLst>
          </p:cNvPr>
          <p:cNvPicPr>
            <a:picLocks noChangeAspect="1"/>
          </p:cNvPicPr>
          <p:nvPr/>
        </p:nvPicPr>
        <p:blipFill>
          <a:blip r:embed="rId18"/>
          <a:stretch>
            <a:fillRect/>
          </a:stretch>
        </p:blipFill>
        <p:spPr>
          <a:xfrm flipH="1">
            <a:off x="8541967" y="2414950"/>
            <a:ext cx="583236" cy="671255"/>
          </a:xfrm>
          <a:prstGeom prst="rect">
            <a:avLst/>
          </a:prstGeom>
        </p:spPr>
      </p:pic>
      <p:pic>
        <p:nvPicPr>
          <p:cNvPr id="189" name="Picture 188">
            <a:extLst>
              <a:ext uri="{FF2B5EF4-FFF2-40B4-BE49-F238E27FC236}">
                <a16:creationId xmlns:a16="http://schemas.microsoft.com/office/drawing/2014/main" id="{D9B4F44D-8E71-F4B2-E001-DAC1B803170F}"/>
              </a:ext>
            </a:extLst>
          </p:cNvPr>
          <p:cNvPicPr>
            <a:picLocks noChangeAspect="1"/>
          </p:cNvPicPr>
          <p:nvPr/>
        </p:nvPicPr>
        <p:blipFill>
          <a:blip r:embed="rId19"/>
          <a:stretch>
            <a:fillRect/>
          </a:stretch>
        </p:blipFill>
        <p:spPr>
          <a:xfrm>
            <a:off x="9642743" y="2351055"/>
            <a:ext cx="767980" cy="826559"/>
          </a:xfrm>
          <a:prstGeom prst="rect">
            <a:avLst/>
          </a:prstGeom>
        </p:spPr>
      </p:pic>
      <p:pic>
        <p:nvPicPr>
          <p:cNvPr id="190" name="Picture 189">
            <a:extLst>
              <a:ext uri="{FF2B5EF4-FFF2-40B4-BE49-F238E27FC236}">
                <a16:creationId xmlns:a16="http://schemas.microsoft.com/office/drawing/2014/main" id="{5CEEDC55-6077-5910-4235-FBB8CF09A90B}"/>
              </a:ext>
            </a:extLst>
          </p:cNvPr>
          <p:cNvPicPr>
            <a:picLocks noChangeAspect="1"/>
          </p:cNvPicPr>
          <p:nvPr/>
        </p:nvPicPr>
        <p:blipFill rotWithShape="1">
          <a:blip r:embed="rId20">
            <a:extLst>
              <a:ext uri="{BEBA8EAE-BF5A-486C-A8C5-ECC9F3942E4B}">
                <a14:imgProps xmlns:a14="http://schemas.microsoft.com/office/drawing/2010/main">
                  <a14:imgLayer r:embed="rId21">
                    <a14:imgEffect>
                      <a14:backgroundRemoval t="2068" b="64286" l="4069" r="93740">
                        <a14:foregroundMark x1="11581" y1="10714" x2="13302" y2="62218"/>
                        <a14:foregroundMark x1="48233" y1="66322" x2="48698" y2="66377"/>
                        <a14:foregroundMark x1="13302" y1="62218" x2="43193" y2="65730"/>
                        <a14:foregroundMark x1="69781" y1="65340" x2="49296" y2="62218"/>
                        <a14:foregroundMark x1="49296" y1="62218" x2="74961" y2="22368"/>
                        <a14:foregroundMark x1="74961" y1="22368" x2="86228" y2="24436"/>
                        <a14:foregroundMark x1="14085" y1="2632" x2="33959" y2="4887"/>
                        <a14:foregroundMark x1="32394" y1="2820" x2="42567" y2="2444"/>
                        <a14:foregroundMark x1="41941" y1="2444" x2="61659" y2="2068"/>
                        <a14:foregroundMark x1="61659" y1="2068" x2="85133" y2="3383"/>
                        <a14:foregroundMark x1="85603" y1="3947" x2="85603" y2="53759"/>
                        <a14:foregroundMark x1="85603" y1="50940" x2="66667" y2="60338"/>
                        <a14:foregroundMark x1="66667" y1="60338" x2="23474" y2="60714"/>
                        <a14:foregroundMark x1="23474" y1="60714" x2="11581" y2="48308"/>
                        <a14:foregroundMark x1="11111" y1="48120" x2="11111" y2="63158"/>
                        <a14:foregroundMark x1="4069" y1="64286" x2="15649" y2="63910"/>
                        <a14:foregroundMark x1="70137" y1="64572" x2="88732" y2="63910"/>
                        <a14:foregroundMark x1="67606" y1="64662" x2="70124" y2="64572"/>
                        <a14:foregroundMark x1="88732" y1="63910" x2="93740" y2="63910"/>
                        <a14:foregroundMark x1="48826" y1="44173" x2="48044" y2="47932"/>
                        <a14:backgroundMark x1="48200" y1="67293" x2="70110" y2="68233"/>
                        <a14:backgroundMark x1="71831" y1="67857" x2="80438" y2="68233"/>
                        <a14:backgroundMark x1="77308" y1="67669" x2="71518" y2="67293"/>
                        <a14:backgroundMark x1="71987" y1="67293" x2="71049" y2="67481"/>
                        <a14:backgroundMark x1="48357" y1="66541" x2="43975" y2="67105"/>
                        <a14:backgroundMark x1="49452" y1="67669" x2="48983" y2="67293"/>
                      </a14:backgroundRemoval>
                    </a14:imgEffect>
                  </a14:imgLayer>
                </a14:imgProps>
              </a:ext>
            </a:extLst>
          </a:blip>
          <a:srcRect l="333" t="-928" r="2781" b="33785"/>
          <a:stretch/>
        </p:blipFill>
        <p:spPr>
          <a:xfrm>
            <a:off x="1676289" y="3867308"/>
            <a:ext cx="3735583" cy="2144208"/>
          </a:xfrm>
          <a:prstGeom prst="rect">
            <a:avLst/>
          </a:prstGeom>
        </p:spPr>
      </p:pic>
      <p:sp>
        <p:nvSpPr>
          <p:cNvPr id="191" name="Text Placeholder 3">
            <a:extLst>
              <a:ext uri="{FF2B5EF4-FFF2-40B4-BE49-F238E27FC236}">
                <a16:creationId xmlns:a16="http://schemas.microsoft.com/office/drawing/2014/main" id="{6EDAE437-AA3D-0DBB-1B00-A6C5FAA972D9}"/>
              </a:ext>
            </a:extLst>
          </p:cNvPr>
          <p:cNvSpPr txBox="1">
            <a:spLocks/>
          </p:cNvSpPr>
          <p:nvPr/>
        </p:nvSpPr>
        <p:spPr>
          <a:xfrm>
            <a:off x="-47937" y="6193232"/>
            <a:ext cx="12255183" cy="664769"/>
          </a:xfrm>
          <a:prstGeom prst="rect">
            <a:avLst/>
          </a:prstGeom>
          <a:solidFill>
            <a:srgbClr val="00BD70"/>
          </a:solidFill>
        </p:spPr>
        <p:txBody>
          <a:bodyPr vert="horz" lIns="121920" tIns="60960" rIns="121920" bIns="60960" rtlCol="0" anchor="ctr">
            <a:norm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a:ln>
                  <a:noFill/>
                </a:ln>
                <a:solidFill>
                  <a:srgbClr val="FFFFFF"/>
                </a:solidFill>
                <a:effectLst/>
                <a:uLnTx/>
                <a:uFillTx/>
                <a:latin typeface="Apercu Avnet" panose="02000506040000020004" pitchFamily="50" charset="0"/>
                <a:ea typeface="+mn-ea"/>
                <a:cs typeface="+mn-cs"/>
              </a:rPr>
              <a:t>/IOTCONNECT</a:t>
            </a:r>
            <a:r>
              <a:rPr kumimoji="0" lang="en-US" sz="2400" b="0" i="0" u="none" strike="noStrike" kern="1200" cap="none" spc="0" normalizeH="0" baseline="30000" noProof="0">
                <a:ln>
                  <a:noFill/>
                </a:ln>
                <a:solidFill>
                  <a:srgbClr val="FFFFFF"/>
                </a:solidFill>
                <a:effectLst/>
                <a:uLnTx/>
                <a:uFillTx/>
                <a:latin typeface="Apercu Avnet" panose="02000506040000020004" pitchFamily="50" charset="0"/>
                <a:ea typeface="+mn-ea"/>
                <a:cs typeface="+mn-cs"/>
              </a:rPr>
              <a:t>™</a:t>
            </a:r>
            <a:r>
              <a:rPr kumimoji="0" lang="en-US" sz="2133" b="0" i="0" u="none" strike="noStrike" kern="1200" cap="none" spc="0" normalizeH="0" baseline="0" noProof="0">
                <a:ln>
                  <a:noFill/>
                </a:ln>
                <a:solidFill>
                  <a:srgbClr val="FFFFFF"/>
                </a:solidFill>
                <a:effectLst/>
                <a:uLnTx/>
                <a:uFillTx/>
                <a:latin typeface="Apercu Avnet" panose="02000506040000020004" pitchFamily="50" charset="0"/>
                <a:ea typeface="+mn-ea"/>
                <a:cs typeface="+mn-cs"/>
              </a:rPr>
              <a:t> enables ALL devices types through a single pane of glass.</a:t>
            </a:r>
          </a:p>
        </p:txBody>
      </p:sp>
      <p:sp>
        <p:nvSpPr>
          <p:cNvPr id="192" name="TextBox 191">
            <a:extLst>
              <a:ext uri="{FF2B5EF4-FFF2-40B4-BE49-F238E27FC236}">
                <a16:creationId xmlns:a16="http://schemas.microsoft.com/office/drawing/2014/main" id="{4E1D68F1-A72A-365B-A597-0089B482BDCE}"/>
              </a:ext>
            </a:extLst>
          </p:cNvPr>
          <p:cNvSpPr txBox="1"/>
          <p:nvPr/>
        </p:nvSpPr>
        <p:spPr>
          <a:xfrm>
            <a:off x="-37417" y="4087131"/>
            <a:ext cx="2110384" cy="748795"/>
          </a:xfrm>
          <a:prstGeom prst="rect">
            <a:avLst/>
          </a:prstGeom>
          <a:noFill/>
        </p:spPr>
        <p:txBody>
          <a:bodyPr wrap="square">
            <a:spAutoFit/>
          </a:bodyPr>
          <a:lstStyle/>
          <a:p>
            <a:pPr marL="0" marR="0" lvl="0" indent="0" algn="ctr" defTabSz="1219139" rtl="0"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Device </a:t>
            </a:r>
          </a:p>
          <a:p>
            <a:pPr marL="0" marR="0" lvl="0" indent="0" algn="ctr" defTabSz="1219139" rtl="0"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Enablement</a:t>
            </a:r>
          </a:p>
        </p:txBody>
      </p:sp>
      <p:pic>
        <p:nvPicPr>
          <p:cNvPr id="193" name="Picture 2" descr="GitHub Logo, Git Hub Icon With Text On White and Black Background 17119660  Vector Art at Vecteezy">
            <a:extLst>
              <a:ext uri="{FF2B5EF4-FFF2-40B4-BE49-F238E27FC236}">
                <a16:creationId xmlns:a16="http://schemas.microsoft.com/office/drawing/2014/main" id="{8420F315-3DA1-56A6-9BE5-7FDB8FB306A5}"/>
              </a:ext>
            </a:extLst>
          </p:cNvPr>
          <p:cNvPicPr>
            <a:picLocks noChangeAspect="1" noChangeArrowheads="1"/>
          </p:cNvPicPr>
          <p:nvPr/>
        </p:nvPicPr>
        <p:blipFill rotWithShape="1">
          <a:blip r:embed="rId22" cstate="print">
            <a:extLst>
              <a:ext uri="{28A0092B-C50C-407E-A947-70E740481C1C}">
                <a14:useLocalDpi xmlns:a14="http://schemas.microsoft.com/office/drawing/2010/main" val="0"/>
              </a:ext>
            </a:extLst>
          </a:blip>
          <a:srcRect l="51725" r="702"/>
          <a:stretch/>
        </p:blipFill>
        <p:spPr bwMode="auto">
          <a:xfrm>
            <a:off x="571342" y="4818921"/>
            <a:ext cx="994399" cy="1039767"/>
          </a:xfrm>
          <a:prstGeom prst="rect">
            <a:avLst/>
          </a:prstGeom>
          <a:noFill/>
          <a:extLst>
            <a:ext uri="{909E8E84-426E-40DD-AFC4-6F175D3DCCD1}">
              <a14:hiddenFill xmlns:a14="http://schemas.microsoft.com/office/drawing/2010/main">
                <a:solidFill>
                  <a:srgbClr val="FFFFFF"/>
                </a:solidFill>
              </a14:hiddenFill>
            </a:ext>
          </a:extLst>
        </p:spPr>
      </p:pic>
      <p:sp>
        <p:nvSpPr>
          <p:cNvPr id="194" name="TextBox 193">
            <a:extLst>
              <a:ext uri="{FF2B5EF4-FFF2-40B4-BE49-F238E27FC236}">
                <a16:creationId xmlns:a16="http://schemas.microsoft.com/office/drawing/2014/main" id="{354EE7AA-0652-6E8F-4DFE-BC1A4E460540}"/>
              </a:ext>
            </a:extLst>
          </p:cNvPr>
          <p:cNvSpPr txBox="1"/>
          <p:nvPr/>
        </p:nvSpPr>
        <p:spPr>
          <a:xfrm>
            <a:off x="7028479" y="4809040"/>
            <a:ext cx="1595108" cy="502573"/>
          </a:xfrm>
          <a:prstGeom prst="rect">
            <a:avLst/>
          </a:prstGeom>
          <a:solidFill>
            <a:schemeClr val="tx1"/>
          </a:solid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a:ln>
                  <a:noFill/>
                </a:ln>
                <a:solidFill>
                  <a:srgbClr val="FFFFFF"/>
                </a:solidFill>
                <a:effectLst/>
                <a:uLnTx/>
                <a:uFillTx/>
                <a:latin typeface="Arial" panose="020B0604020202020204"/>
                <a:ea typeface="+mn-ea"/>
                <a:cs typeface="+mn-cs"/>
              </a:rPr>
              <a:t>AWS IoT Greengrass</a:t>
            </a:r>
          </a:p>
        </p:txBody>
      </p:sp>
      <p:sp>
        <p:nvSpPr>
          <p:cNvPr id="195" name="TextBox 194">
            <a:extLst>
              <a:ext uri="{FF2B5EF4-FFF2-40B4-BE49-F238E27FC236}">
                <a16:creationId xmlns:a16="http://schemas.microsoft.com/office/drawing/2014/main" id="{B7ED2968-25DA-8248-58D4-932E590D3202}"/>
              </a:ext>
            </a:extLst>
          </p:cNvPr>
          <p:cNvSpPr txBox="1"/>
          <p:nvPr/>
        </p:nvSpPr>
        <p:spPr>
          <a:xfrm>
            <a:off x="3788385" y="1508947"/>
            <a:ext cx="1804340" cy="420564"/>
          </a:xfrm>
          <a:prstGeom prst="rect">
            <a:avLst/>
          </a:prstGeom>
          <a:noFill/>
        </p:spPr>
        <p:txBody>
          <a:bodyPr wrap="none" lIns="0" rIns="0"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a:ln>
                  <a:noFill/>
                </a:ln>
                <a:solidFill>
                  <a:srgbClr val="FFFFFF"/>
                </a:solidFill>
                <a:effectLst/>
                <a:uLnTx/>
                <a:uFillTx/>
                <a:latin typeface="Arial" panose="020B0604020202020204"/>
                <a:ea typeface="+mn-ea"/>
                <a:cs typeface="+mn-cs"/>
              </a:rPr>
              <a:t>AWS IoT Core</a:t>
            </a:r>
          </a:p>
        </p:txBody>
      </p:sp>
      <p:pic>
        <p:nvPicPr>
          <p:cNvPr id="196" name="Picture 195">
            <a:extLst>
              <a:ext uri="{FF2B5EF4-FFF2-40B4-BE49-F238E27FC236}">
                <a16:creationId xmlns:a16="http://schemas.microsoft.com/office/drawing/2014/main" id="{D78A652D-F5B5-2558-FD21-058A9AC4667E}"/>
              </a:ext>
            </a:extLst>
          </p:cNvPr>
          <p:cNvPicPr>
            <a:picLocks noChangeAspect="1"/>
          </p:cNvPicPr>
          <p:nvPr/>
        </p:nvPicPr>
        <p:blipFill>
          <a:blip r:embed="rId23"/>
          <a:stretch>
            <a:fillRect/>
          </a:stretch>
        </p:blipFill>
        <p:spPr>
          <a:xfrm>
            <a:off x="2777255" y="1362651"/>
            <a:ext cx="711992" cy="708331"/>
          </a:xfrm>
          <a:prstGeom prst="rect">
            <a:avLst/>
          </a:prstGeom>
        </p:spPr>
      </p:pic>
      <p:grpSp>
        <p:nvGrpSpPr>
          <p:cNvPr id="210" name="Group 209">
            <a:extLst>
              <a:ext uri="{FF2B5EF4-FFF2-40B4-BE49-F238E27FC236}">
                <a16:creationId xmlns:a16="http://schemas.microsoft.com/office/drawing/2014/main" id="{26EAB352-C722-698D-2413-E4B22AADEA4A}"/>
              </a:ext>
            </a:extLst>
          </p:cNvPr>
          <p:cNvGrpSpPr/>
          <p:nvPr/>
        </p:nvGrpSpPr>
        <p:grpSpPr>
          <a:xfrm>
            <a:off x="6063889" y="1334693"/>
            <a:ext cx="723895" cy="705464"/>
            <a:chOff x="4547916" y="1001020"/>
            <a:chExt cx="542921" cy="529098"/>
          </a:xfrm>
        </p:grpSpPr>
        <p:sp>
          <p:nvSpPr>
            <p:cNvPr id="197" name="Rectangle 196">
              <a:extLst>
                <a:ext uri="{FF2B5EF4-FFF2-40B4-BE49-F238E27FC236}">
                  <a16:creationId xmlns:a16="http://schemas.microsoft.com/office/drawing/2014/main" id="{C0B453E8-E571-F0D0-0D7A-3E26B542320C}"/>
                </a:ext>
              </a:extLst>
            </p:cNvPr>
            <p:cNvSpPr/>
            <p:nvPr/>
          </p:nvSpPr>
          <p:spPr>
            <a:xfrm>
              <a:off x="4547916" y="1001020"/>
              <a:ext cx="542921" cy="529098"/>
            </a:xfrm>
            <a:prstGeom prst="rect">
              <a:avLst/>
            </a:prstGeom>
            <a:solidFill>
              <a:srgbClr val="438A27"/>
            </a:solidFill>
          </p:spPr>
          <p:txBody>
            <a:bodyPr wrap="square" rtlCol="0" anchor="ctr" anchorCtr="0">
              <a:noAutofit/>
            </a:bodyPr>
            <a:lstStyle/>
            <a:p>
              <a:pPr marL="0" marR="0" lvl="0" indent="0" algn="ctr" defTabSz="1219139"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pic>
          <p:nvPicPr>
            <p:cNvPr id="198" name="Graphic 197" descr="AWS IoT Core for LoRaWAN protocol resource icon for the Internet of Things category.">
              <a:extLst>
                <a:ext uri="{FF2B5EF4-FFF2-40B4-BE49-F238E27FC236}">
                  <a16:creationId xmlns:a16="http://schemas.microsoft.com/office/drawing/2014/main" id="{3D879BC6-7CDD-6B7F-D580-E494E686205F}"/>
                </a:ext>
              </a:extLst>
            </p:cNvPr>
            <p:cNvPicPr>
              <a:picLocks noChangeAspect="1"/>
            </p:cNvPicPr>
            <p:nvPr/>
          </p:nvPicPr>
          <p:blipFill>
            <a:blip>
              <a:extLst>
                <a:ext uri="{96DAC541-7B7A-43D3-8B79-37D633B846F1}">
                  <asvg:svgBlip xmlns:asvg="http://schemas.microsoft.com/office/drawing/2016/SVG/main" r:embed="rId24"/>
                </a:ext>
              </a:extLst>
            </a:blip>
            <a:stretch>
              <a:fillRect/>
            </a:stretch>
          </p:blipFill>
          <p:spPr>
            <a:xfrm>
              <a:off x="4647610" y="1094686"/>
              <a:ext cx="343533" cy="341767"/>
            </a:xfrm>
            <a:prstGeom prst="rect">
              <a:avLst/>
            </a:prstGeom>
          </p:spPr>
        </p:pic>
      </p:grpSp>
      <p:sp>
        <p:nvSpPr>
          <p:cNvPr id="199" name="TextBox 198">
            <a:extLst>
              <a:ext uri="{FF2B5EF4-FFF2-40B4-BE49-F238E27FC236}">
                <a16:creationId xmlns:a16="http://schemas.microsoft.com/office/drawing/2014/main" id="{548F5DCA-C175-BFBB-F873-D16FB6E520AA}"/>
              </a:ext>
            </a:extLst>
          </p:cNvPr>
          <p:cNvSpPr txBox="1"/>
          <p:nvPr/>
        </p:nvSpPr>
        <p:spPr>
          <a:xfrm>
            <a:off x="6962073" y="1356788"/>
            <a:ext cx="2243563" cy="420564"/>
          </a:xfrm>
          <a:prstGeom prst="rect">
            <a:avLst/>
          </a:prstGeom>
          <a:noFill/>
        </p:spPr>
        <p:txBody>
          <a:bodyPr wrap="none" lIns="0" rIns="0"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a:ln>
                  <a:noFill/>
                </a:ln>
                <a:solidFill>
                  <a:srgbClr val="FFFFFF"/>
                </a:solidFill>
                <a:effectLst/>
                <a:uLnTx/>
                <a:uFillTx/>
                <a:latin typeface="Arial" panose="020B0604020202020204"/>
                <a:ea typeface="+mn-ea"/>
                <a:cs typeface="+mn-cs"/>
              </a:rPr>
              <a:t>AWS IoT Core for</a:t>
            </a:r>
          </a:p>
        </p:txBody>
      </p:sp>
      <p:pic>
        <p:nvPicPr>
          <p:cNvPr id="200" name="Picture 2" descr="Install AWS IoT Greengrass on Linux | Snap Store">
            <a:extLst>
              <a:ext uri="{FF2B5EF4-FFF2-40B4-BE49-F238E27FC236}">
                <a16:creationId xmlns:a16="http://schemas.microsoft.com/office/drawing/2014/main" id="{6EC27F37-00C6-A8A9-35EC-AC00D2BAE3DE}"/>
              </a:ext>
            </a:extLst>
          </p:cNvPr>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9421767" y="1346740"/>
            <a:ext cx="711992" cy="708331"/>
          </a:xfrm>
          <a:prstGeom prst="rect">
            <a:avLst/>
          </a:prstGeom>
          <a:noFill/>
          <a:extLst>
            <a:ext uri="{909E8E84-426E-40DD-AFC4-6F175D3DCCD1}">
              <a14:hiddenFill xmlns:a14="http://schemas.microsoft.com/office/drawing/2010/main">
                <a:solidFill>
                  <a:srgbClr val="FFFFFF"/>
                </a:solidFill>
              </a14:hiddenFill>
            </a:ext>
          </a:extLst>
        </p:spPr>
      </p:pic>
      <p:sp>
        <p:nvSpPr>
          <p:cNvPr id="201" name="TextBox 200">
            <a:extLst>
              <a:ext uri="{FF2B5EF4-FFF2-40B4-BE49-F238E27FC236}">
                <a16:creationId xmlns:a16="http://schemas.microsoft.com/office/drawing/2014/main" id="{C2958774-318E-A0CC-B226-DAD3508F258F}"/>
              </a:ext>
            </a:extLst>
          </p:cNvPr>
          <p:cNvSpPr txBox="1"/>
          <p:nvPr/>
        </p:nvSpPr>
        <p:spPr>
          <a:xfrm>
            <a:off x="10253535" y="1410339"/>
            <a:ext cx="2300876" cy="543867"/>
          </a:xfrm>
          <a:prstGeom prst="rect">
            <a:avLst/>
          </a:prstGeom>
          <a:noFill/>
        </p:spPr>
        <p:txBody>
          <a:bodyPr wrap="square" lIns="0" rIns="0"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467" b="1" i="0" u="none" strike="noStrike" kern="1200" cap="none" spc="0" normalizeH="0" baseline="0" noProof="0">
                <a:ln>
                  <a:noFill/>
                </a:ln>
                <a:solidFill>
                  <a:srgbClr val="FFFFFF"/>
                </a:solidFill>
                <a:effectLst/>
                <a:uLnTx/>
                <a:uFillTx/>
                <a:latin typeface="Arial" panose="020B0604020202020204"/>
                <a:ea typeface="+mn-ea"/>
                <a:cs typeface="+mn-cs"/>
              </a:rPr>
              <a:t>AWS IoT Greengrass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467" b="1" i="0" u="none" strike="noStrike" kern="1200" cap="none" spc="0" normalizeH="0" baseline="0" noProof="0">
                <a:ln>
                  <a:noFill/>
                </a:ln>
                <a:solidFill>
                  <a:srgbClr val="FFFFFF"/>
                </a:solidFill>
                <a:effectLst/>
                <a:uLnTx/>
                <a:uFillTx/>
                <a:latin typeface="Arial" panose="020B0604020202020204"/>
                <a:ea typeface="+mn-ea"/>
                <a:cs typeface="+mn-cs"/>
              </a:rPr>
              <a:t>+ Greengrass lite </a:t>
            </a:r>
          </a:p>
        </p:txBody>
      </p:sp>
      <p:pic>
        <p:nvPicPr>
          <p:cNvPr id="202" name="Picture 16">
            <a:extLst>
              <a:ext uri="{FF2B5EF4-FFF2-40B4-BE49-F238E27FC236}">
                <a16:creationId xmlns:a16="http://schemas.microsoft.com/office/drawing/2014/main" id="{A5CBF7FD-0E92-82EC-511F-1FFFD86E3564}"/>
              </a:ext>
            </a:extLst>
          </p:cNvPr>
          <p:cNvPicPr>
            <a:picLocks noChangeAspect="1" noChangeArrowheads="1"/>
          </p:cNvPicPr>
          <p:nvPr/>
        </p:nvPicPr>
        <p:blipFill>
          <a:blip r:embed="rId26" cstate="screen">
            <a:extLst>
              <a:ext uri="{28A0092B-C50C-407E-A947-70E740481C1C}">
                <a14:useLocalDpi xmlns:a14="http://schemas.microsoft.com/office/drawing/2010/main" val="0"/>
              </a:ext>
            </a:extLst>
          </a:blip>
          <a:srcRect/>
          <a:stretch/>
        </p:blipFill>
        <p:spPr bwMode="auto">
          <a:xfrm>
            <a:off x="660227" y="1359305"/>
            <a:ext cx="837012" cy="497831"/>
          </a:xfrm>
          <a:prstGeom prst="rect">
            <a:avLst/>
          </a:prstGeom>
          <a:noFill/>
          <a:extLst>
            <a:ext uri="{909E8E84-426E-40DD-AFC4-6F175D3DCCD1}">
              <a14:hiddenFill xmlns:a14="http://schemas.microsoft.com/office/drawing/2010/main">
                <a:solidFill>
                  <a:srgbClr val="FFFFFF"/>
                </a:solidFill>
              </a14:hiddenFill>
            </a:ext>
          </a:extLst>
        </p:spPr>
      </p:pic>
      <p:pic>
        <p:nvPicPr>
          <p:cNvPr id="203" name="Picture 2" descr="Install AWS IoT Greengrass on Linux | Snap Store">
            <a:extLst>
              <a:ext uri="{FF2B5EF4-FFF2-40B4-BE49-F238E27FC236}">
                <a16:creationId xmlns:a16="http://schemas.microsoft.com/office/drawing/2014/main" id="{83C3F27B-4B14-5019-C03F-A56F7AC15092}"/>
              </a:ext>
            </a:extLst>
          </p:cNvPr>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7563573" y="4239552"/>
            <a:ext cx="516036" cy="513381"/>
          </a:xfrm>
          <a:prstGeom prst="rect">
            <a:avLst/>
          </a:prstGeom>
          <a:noFill/>
          <a:extLst>
            <a:ext uri="{909E8E84-426E-40DD-AFC4-6F175D3DCCD1}">
              <a14:hiddenFill xmlns:a14="http://schemas.microsoft.com/office/drawing/2010/main">
                <a:solidFill>
                  <a:srgbClr val="FFFFFF"/>
                </a:solidFill>
              </a14:hiddenFill>
            </a:ext>
          </a:extLst>
        </p:spPr>
      </p:pic>
      <p:grpSp>
        <p:nvGrpSpPr>
          <p:cNvPr id="209" name="Group 208">
            <a:extLst>
              <a:ext uri="{FF2B5EF4-FFF2-40B4-BE49-F238E27FC236}">
                <a16:creationId xmlns:a16="http://schemas.microsoft.com/office/drawing/2014/main" id="{7CEF12F5-6734-7B86-B753-4151C4A3383A}"/>
              </a:ext>
            </a:extLst>
          </p:cNvPr>
          <p:cNvGrpSpPr/>
          <p:nvPr/>
        </p:nvGrpSpPr>
        <p:grpSpPr>
          <a:xfrm>
            <a:off x="10953052" y="2332040"/>
            <a:ext cx="930321" cy="911377"/>
            <a:chOff x="8123614" y="1744556"/>
            <a:chExt cx="697741" cy="683533"/>
          </a:xfrm>
        </p:grpSpPr>
        <p:sp>
          <p:nvSpPr>
            <p:cNvPr id="158" name="Rectangle 157">
              <a:extLst>
                <a:ext uri="{FF2B5EF4-FFF2-40B4-BE49-F238E27FC236}">
                  <a16:creationId xmlns:a16="http://schemas.microsoft.com/office/drawing/2014/main" id="{5719B682-030A-43A7-925C-0C2878B3F8CA}"/>
                </a:ext>
              </a:extLst>
            </p:cNvPr>
            <p:cNvSpPr/>
            <p:nvPr/>
          </p:nvSpPr>
          <p:spPr>
            <a:xfrm>
              <a:off x="8123614" y="1763292"/>
              <a:ext cx="697741" cy="619919"/>
            </a:xfrm>
            <a:prstGeom prst="rect">
              <a:avLst/>
            </a:prstGeom>
            <a:solidFill>
              <a:srgbClr val="232F3E"/>
            </a:solidFill>
            <a:ln>
              <a:noFill/>
            </a:ln>
          </p:spPr>
          <p:style>
            <a:lnRef idx="2">
              <a:schemeClr val="accent1">
                <a:shade val="50000"/>
              </a:schemeClr>
            </a:lnRef>
            <a:fillRef idx="1">
              <a:schemeClr val="accent1"/>
            </a:fillRef>
            <a:effectRef idx="0">
              <a:schemeClr val="accent1"/>
            </a:effectRef>
            <a:fontRef idx="minor">
              <a:schemeClr val="lt1"/>
            </a:fontRef>
          </p:style>
          <p:txBody>
            <a:bodyPr lIns="60960" tIns="60960" rIns="6096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err="1">
                <a:ln>
                  <a:noFill/>
                </a:ln>
                <a:solidFill>
                  <a:srgbClr val="000000"/>
                </a:solidFill>
                <a:effectLst/>
                <a:uLnTx/>
                <a:uFillTx/>
                <a:latin typeface="Arial" panose="020B0604020202020204"/>
                <a:ea typeface="+mn-ea"/>
                <a:cs typeface="+mn-cs"/>
              </a:endParaRPr>
            </a:p>
          </p:txBody>
        </p:sp>
        <p:pic>
          <p:nvPicPr>
            <p:cNvPr id="204" name="Graphic 203" descr="Processor outline">
              <a:extLst>
                <a:ext uri="{FF2B5EF4-FFF2-40B4-BE49-F238E27FC236}">
                  <a16:creationId xmlns:a16="http://schemas.microsoft.com/office/drawing/2014/main" id="{4AE154D5-2732-ED05-34B4-90DFC50790E1}"/>
                </a:ext>
              </a:extLst>
            </p:cNvPr>
            <p:cNvPicPr>
              <a:picLocks noChangeAspect="1"/>
            </p:cNvPicPr>
            <p:nvPr/>
          </p:nvPicPr>
          <p:blipFill>
            <a:blip>
              <a:extLst>
                <a:ext uri="{96DAC541-7B7A-43D3-8B79-37D633B846F1}">
                  <asvg:svgBlip xmlns:asvg="http://schemas.microsoft.com/office/drawing/2016/SVG/main" r:embed="rId28"/>
                </a:ext>
              </a:extLst>
            </a:blip>
            <a:stretch>
              <a:fillRect/>
            </a:stretch>
          </p:blipFill>
          <p:spPr>
            <a:xfrm>
              <a:off x="8123614" y="1744556"/>
              <a:ext cx="687067" cy="683533"/>
            </a:xfrm>
            <a:prstGeom prst="rect">
              <a:avLst/>
            </a:prstGeom>
          </p:spPr>
        </p:pic>
      </p:grpSp>
      <p:sp>
        <p:nvSpPr>
          <p:cNvPr id="205" name="TextBox 204">
            <a:extLst>
              <a:ext uri="{FF2B5EF4-FFF2-40B4-BE49-F238E27FC236}">
                <a16:creationId xmlns:a16="http://schemas.microsoft.com/office/drawing/2014/main" id="{A3A8CA36-DA69-404D-6E28-182E1C812C28}"/>
              </a:ext>
            </a:extLst>
          </p:cNvPr>
          <p:cNvSpPr txBox="1"/>
          <p:nvPr/>
        </p:nvSpPr>
        <p:spPr>
          <a:xfrm>
            <a:off x="10521606" y="3243417"/>
            <a:ext cx="1674911" cy="410241"/>
          </a:xfrm>
          <a:prstGeom prst="rect">
            <a:avLst/>
          </a:prstGeom>
        </p:spPr>
        <p:txBody>
          <a:bodyPr wrap="square" lIns="0" tIns="0" rIns="0" bIns="0" rtlCol="0">
            <a:spAutoFit/>
          </a:bodyPr>
          <a:lstStyle/>
          <a:p>
            <a:pPr marL="0" marR="0" lvl="0" indent="0" algn="ctr" defTabSz="1219139"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Memory Constrained Edge Device</a:t>
            </a:r>
          </a:p>
        </p:txBody>
      </p:sp>
      <p:pic>
        <p:nvPicPr>
          <p:cNvPr id="206" name="Picture 205">
            <a:extLst>
              <a:ext uri="{FF2B5EF4-FFF2-40B4-BE49-F238E27FC236}">
                <a16:creationId xmlns:a16="http://schemas.microsoft.com/office/drawing/2014/main" id="{F35DF38B-F95B-0764-DF14-89D29126C30E}"/>
              </a:ext>
            </a:extLst>
          </p:cNvPr>
          <p:cNvPicPr>
            <a:picLocks noChangeAspect="1"/>
          </p:cNvPicPr>
          <p:nvPr/>
        </p:nvPicPr>
        <p:blipFill>
          <a:blip r:embed="rId29"/>
          <a:stretch>
            <a:fillRect/>
          </a:stretch>
        </p:blipFill>
        <p:spPr>
          <a:xfrm>
            <a:off x="11066241" y="5600975"/>
            <a:ext cx="911924" cy="236540"/>
          </a:xfrm>
          <a:prstGeom prst="rect">
            <a:avLst/>
          </a:prstGeom>
        </p:spPr>
      </p:pic>
      <p:pic>
        <p:nvPicPr>
          <p:cNvPr id="207" name="Picture 206">
            <a:extLst>
              <a:ext uri="{FF2B5EF4-FFF2-40B4-BE49-F238E27FC236}">
                <a16:creationId xmlns:a16="http://schemas.microsoft.com/office/drawing/2014/main" id="{B9CC5C25-9539-3420-EC7B-327958390575}"/>
              </a:ext>
            </a:extLst>
          </p:cNvPr>
          <p:cNvPicPr>
            <a:picLocks noChangeAspect="1"/>
          </p:cNvPicPr>
          <p:nvPr/>
        </p:nvPicPr>
        <p:blipFill>
          <a:blip r:embed="rId30"/>
          <a:stretch>
            <a:fillRect/>
          </a:stretch>
        </p:blipFill>
        <p:spPr>
          <a:xfrm>
            <a:off x="11287336" y="5220485"/>
            <a:ext cx="400849" cy="398788"/>
          </a:xfrm>
          <a:prstGeom prst="rect">
            <a:avLst/>
          </a:prstGeom>
        </p:spPr>
      </p:pic>
    </p:spTree>
    <p:extLst>
      <p:ext uri="{BB962C8B-B14F-4D97-AF65-F5344CB8AC3E}">
        <p14:creationId xmlns:p14="http://schemas.microsoft.com/office/powerpoint/2010/main" val="1450582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2739" y="348879"/>
            <a:ext cx="11227360" cy="623677"/>
          </a:xfrm>
        </p:spPr>
        <p:txBody>
          <a:bodyPr>
            <a:noAutofit/>
          </a:bodyPr>
          <a:lstStyle/>
          <a:p>
            <a:r>
              <a:rPr lang="en-US" sz="3600">
                <a:latin typeface="+mj-lt"/>
              </a:rPr>
              <a:t>/IOTCONNECT Building Blocks w/ AWS</a:t>
            </a:r>
          </a:p>
        </p:txBody>
      </p:sp>
      <p:grpSp>
        <p:nvGrpSpPr>
          <p:cNvPr id="5" name="Group 4">
            <a:extLst>
              <a:ext uri="{FF2B5EF4-FFF2-40B4-BE49-F238E27FC236}">
                <a16:creationId xmlns:a16="http://schemas.microsoft.com/office/drawing/2014/main" id="{408AABEF-4F29-880A-2074-4EEDB4092795}"/>
              </a:ext>
            </a:extLst>
          </p:cNvPr>
          <p:cNvGrpSpPr/>
          <p:nvPr/>
        </p:nvGrpSpPr>
        <p:grpSpPr>
          <a:xfrm>
            <a:off x="205982" y="1504596"/>
            <a:ext cx="11659975" cy="1924404"/>
            <a:chOff x="271782" y="1784317"/>
            <a:chExt cx="11659975" cy="1924404"/>
          </a:xfrm>
        </p:grpSpPr>
        <p:sp>
          <p:nvSpPr>
            <p:cNvPr id="80" name="Rectangle 79"/>
            <p:cNvSpPr/>
            <p:nvPr/>
          </p:nvSpPr>
          <p:spPr>
            <a:xfrm>
              <a:off x="589736" y="3403604"/>
              <a:ext cx="1172953" cy="108432"/>
            </a:xfrm>
            <a:prstGeom prst="rect">
              <a:avLst/>
            </a:prstGeom>
            <a:noFill/>
            <a:ln w="127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sz="1067">
                  <a:solidFill>
                    <a:schemeClr val="tx1"/>
                  </a:solidFill>
                </a:rPr>
                <a:t>IoT Device</a:t>
              </a:r>
            </a:p>
          </p:txBody>
        </p:sp>
        <p:pic>
          <p:nvPicPr>
            <p:cNvPr id="147" name="Picture 146">
              <a:extLst>
                <a:ext uri="{FF2B5EF4-FFF2-40B4-BE49-F238E27FC236}">
                  <a16:creationId xmlns:a16="http://schemas.microsoft.com/office/drawing/2014/main" id="{FDE06725-E940-A742-A7DB-ADD388F40A2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66707" y="2429591"/>
              <a:ext cx="653068" cy="689667"/>
            </a:xfrm>
            <a:prstGeom prst="rect">
              <a:avLst/>
            </a:prstGeom>
          </p:spPr>
        </p:pic>
        <p:grpSp>
          <p:nvGrpSpPr>
            <p:cNvPr id="32" name="Group 31">
              <a:extLst>
                <a:ext uri="{FF2B5EF4-FFF2-40B4-BE49-F238E27FC236}">
                  <a16:creationId xmlns:a16="http://schemas.microsoft.com/office/drawing/2014/main" id="{3C19574F-48D7-0205-A136-AE87E5A8B998}"/>
                </a:ext>
              </a:extLst>
            </p:cNvPr>
            <p:cNvGrpSpPr/>
            <p:nvPr/>
          </p:nvGrpSpPr>
          <p:grpSpPr>
            <a:xfrm>
              <a:off x="5987314" y="2266707"/>
              <a:ext cx="232789" cy="911709"/>
              <a:chOff x="1619437" y="3271474"/>
              <a:chExt cx="174592" cy="683782"/>
            </a:xfrm>
          </p:grpSpPr>
          <p:sp>
            <p:nvSpPr>
              <p:cNvPr id="86" name="Pentagon 85">
                <a:extLst>
                  <a:ext uri="{FF2B5EF4-FFF2-40B4-BE49-F238E27FC236}">
                    <a16:creationId xmlns:a16="http://schemas.microsoft.com/office/drawing/2014/main" id="{6CE2667E-E551-4E5D-85BC-7508A0ADBF44}"/>
                  </a:ext>
                </a:extLst>
              </p:cNvPr>
              <p:cNvSpPr/>
              <p:nvPr/>
            </p:nvSpPr>
            <p:spPr>
              <a:xfrm>
                <a:off x="1619437" y="3548941"/>
                <a:ext cx="174592" cy="152460"/>
              </a:xfrm>
              <a:prstGeom prst="homePlate">
                <a:avLst/>
              </a:prstGeom>
              <a:solidFill>
                <a:schemeClr val="accent1"/>
              </a:solidFill>
            </p:spPr>
            <p:txBody>
              <a:bodyPr wrap="square" rtlCol="0" anchor="ctr" anchorCtr="0">
                <a:noAutofit/>
              </a:bodyPr>
              <a:lstStyle/>
              <a:p>
                <a:pPr algn="ctr"/>
                <a:endParaRPr lang="en-US" sz="2133">
                  <a:solidFill>
                    <a:schemeClr val="bg1"/>
                  </a:solidFill>
                </a:endParaRPr>
              </a:p>
            </p:txBody>
          </p:sp>
          <p:cxnSp>
            <p:nvCxnSpPr>
              <p:cNvPr id="137" name="Straight Connector 136">
                <a:extLst>
                  <a:ext uri="{FF2B5EF4-FFF2-40B4-BE49-F238E27FC236}">
                    <a16:creationId xmlns:a16="http://schemas.microsoft.com/office/drawing/2014/main" id="{45101277-5829-55AA-8F69-B2C7325E8B8B}"/>
                  </a:ext>
                </a:extLst>
              </p:cNvPr>
              <p:cNvCxnSpPr>
                <a:cxnSpLocks/>
              </p:cNvCxnSpPr>
              <p:nvPr/>
            </p:nvCxnSpPr>
            <p:spPr>
              <a:xfrm>
                <a:off x="1619437" y="3271474"/>
                <a:ext cx="0" cy="683782"/>
              </a:xfrm>
              <a:prstGeom prst="line">
                <a:avLst/>
              </a:prstGeom>
              <a:ln w="6350">
                <a:solidFill>
                  <a:schemeClr val="accent4"/>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9" name="Rounded Rectangle 18">
              <a:extLst>
                <a:ext uri="{FF2B5EF4-FFF2-40B4-BE49-F238E27FC236}">
                  <a16:creationId xmlns:a16="http://schemas.microsoft.com/office/drawing/2014/main" id="{99DA1F20-B24C-0DE2-CDEF-B0BBF6EDE9DD}"/>
                </a:ext>
              </a:extLst>
            </p:cNvPr>
            <p:cNvSpPr/>
            <p:nvPr/>
          </p:nvSpPr>
          <p:spPr>
            <a:xfrm>
              <a:off x="271782" y="1784317"/>
              <a:ext cx="11659975" cy="1924404"/>
            </a:xfrm>
            <a:prstGeom prst="roundRect">
              <a:avLst/>
            </a:prstGeom>
            <a:noFill/>
            <a:ln w="15875">
              <a:solidFill>
                <a:schemeClr val="accent1"/>
              </a:solidFill>
            </a:ln>
          </p:spPr>
          <p:txBody>
            <a:bodyPr wrap="square" rtlCol="0" anchor="ctr" anchorCtr="0">
              <a:noAutofit/>
            </a:bodyPr>
            <a:lstStyle/>
            <a:p>
              <a:pPr algn="ctr"/>
              <a:endParaRPr lang="en-US" sz="2133" err="1">
                <a:solidFill>
                  <a:schemeClr val="bg1"/>
                </a:solidFill>
              </a:endParaRPr>
            </a:p>
          </p:txBody>
        </p:sp>
        <p:pic>
          <p:nvPicPr>
            <p:cNvPr id="1034" name="Picture 10" descr="Open SDK Download Vector Icons free download in SVG, PNG Format">
              <a:extLst>
                <a:ext uri="{FF2B5EF4-FFF2-40B4-BE49-F238E27FC236}">
                  <a16:creationId xmlns:a16="http://schemas.microsoft.com/office/drawing/2014/main" id="{0DCFC1DC-D9D1-4266-7DCC-43A7A76E4E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9831" y="2351012"/>
              <a:ext cx="875677" cy="875677"/>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Embedded Icons - Free SVG &amp; PNG Embedded Images - Noun Project">
              <a:extLst>
                <a:ext uri="{FF2B5EF4-FFF2-40B4-BE49-F238E27FC236}">
                  <a16:creationId xmlns:a16="http://schemas.microsoft.com/office/drawing/2014/main" id="{62B7E68E-8B10-14E2-D6F4-89BEBC9818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25746" y="2347541"/>
              <a:ext cx="747561" cy="74756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182CD500-511B-BD67-5AE7-5539153D6E12}"/>
                </a:ext>
              </a:extLst>
            </p:cNvPr>
            <p:cNvPicPr>
              <a:picLocks noChangeAspect="1"/>
            </p:cNvPicPr>
            <p:nvPr/>
          </p:nvPicPr>
          <p:blipFill>
            <a:blip r:embed="rId6"/>
            <a:stretch>
              <a:fillRect/>
            </a:stretch>
          </p:blipFill>
          <p:spPr>
            <a:xfrm>
              <a:off x="4836501" y="2279842"/>
              <a:ext cx="964224" cy="898575"/>
            </a:xfrm>
            <a:prstGeom prst="rect">
              <a:avLst/>
            </a:prstGeom>
          </p:spPr>
        </p:pic>
        <p:pic>
          <p:nvPicPr>
            <p:cNvPr id="1044" name="Picture 20" descr="cloud data Icon - Free PNG &amp; SVG 2035389 - Noun Project">
              <a:extLst>
                <a:ext uri="{FF2B5EF4-FFF2-40B4-BE49-F238E27FC236}">
                  <a16:creationId xmlns:a16="http://schemas.microsoft.com/office/drawing/2014/main" id="{A735541C-59D5-5479-D2CA-63624283209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88639" y="2236311"/>
              <a:ext cx="1052388" cy="105238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A7B66A54-4848-FB7B-FEA1-3232CE8194B1}"/>
                </a:ext>
              </a:extLst>
            </p:cNvPr>
            <p:cNvPicPr>
              <a:picLocks noChangeAspect="1"/>
            </p:cNvPicPr>
            <p:nvPr/>
          </p:nvPicPr>
          <p:blipFill>
            <a:blip r:embed="rId8"/>
            <a:stretch>
              <a:fillRect/>
            </a:stretch>
          </p:blipFill>
          <p:spPr>
            <a:xfrm>
              <a:off x="8006769" y="2408215"/>
              <a:ext cx="1005484" cy="807124"/>
            </a:xfrm>
            <a:prstGeom prst="rect">
              <a:avLst/>
            </a:prstGeom>
          </p:spPr>
        </p:pic>
        <p:grpSp>
          <p:nvGrpSpPr>
            <p:cNvPr id="14" name="Group 13">
              <a:extLst>
                <a:ext uri="{FF2B5EF4-FFF2-40B4-BE49-F238E27FC236}">
                  <a16:creationId xmlns:a16="http://schemas.microsoft.com/office/drawing/2014/main" id="{5B6A297C-8757-F742-79DF-99F76B61B0CC}"/>
                </a:ext>
              </a:extLst>
            </p:cNvPr>
            <p:cNvGrpSpPr/>
            <p:nvPr/>
          </p:nvGrpSpPr>
          <p:grpSpPr>
            <a:xfrm>
              <a:off x="7514738" y="2277408"/>
              <a:ext cx="232789" cy="911709"/>
              <a:chOff x="693022" y="2326580"/>
              <a:chExt cx="174592" cy="683782"/>
            </a:xfrm>
          </p:grpSpPr>
          <p:cxnSp>
            <p:nvCxnSpPr>
              <p:cNvPr id="16" name="Straight Connector 15">
                <a:extLst>
                  <a:ext uri="{FF2B5EF4-FFF2-40B4-BE49-F238E27FC236}">
                    <a16:creationId xmlns:a16="http://schemas.microsoft.com/office/drawing/2014/main" id="{4E28257A-F64E-47DF-EE0B-8857427776DB}"/>
                  </a:ext>
                </a:extLst>
              </p:cNvPr>
              <p:cNvCxnSpPr>
                <a:cxnSpLocks/>
              </p:cNvCxnSpPr>
              <p:nvPr/>
            </p:nvCxnSpPr>
            <p:spPr>
              <a:xfrm>
                <a:off x="704088" y="2326580"/>
                <a:ext cx="0" cy="683782"/>
              </a:xfrm>
              <a:prstGeom prst="line">
                <a:avLst/>
              </a:prstGeom>
              <a:ln w="6350">
                <a:solidFill>
                  <a:schemeClr val="accent4"/>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8" name="Pentagon 17">
                <a:extLst>
                  <a:ext uri="{FF2B5EF4-FFF2-40B4-BE49-F238E27FC236}">
                    <a16:creationId xmlns:a16="http://schemas.microsoft.com/office/drawing/2014/main" id="{2EA88318-B34B-137D-C220-055939C71E12}"/>
                  </a:ext>
                </a:extLst>
              </p:cNvPr>
              <p:cNvSpPr/>
              <p:nvPr/>
            </p:nvSpPr>
            <p:spPr>
              <a:xfrm>
                <a:off x="693022" y="2593977"/>
                <a:ext cx="174592" cy="152460"/>
              </a:xfrm>
              <a:prstGeom prst="homePlate">
                <a:avLst/>
              </a:prstGeom>
              <a:solidFill>
                <a:schemeClr val="accent1"/>
              </a:solidFill>
            </p:spPr>
            <p:txBody>
              <a:bodyPr wrap="square" rtlCol="0" anchor="ctr" anchorCtr="0">
                <a:noAutofit/>
              </a:bodyPr>
              <a:lstStyle/>
              <a:p>
                <a:pPr algn="ctr"/>
                <a:endParaRPr lang="en-US" sz="2133">
                  <a:solidFill>
                    <a:schemeClr val="bg1"/>
                  </a:solidFill>
                </a:endParaRPr>
              </a:p>
            </p:txBody>
          </p:sp>
        </p:grpSp>
        <p:grpSp>
          <p:nvGrpSpPr>
            <p:cNvPr id="20" name="Group 19">
              <a:extLst>
                <a:ext uri="{FF2B5EF4-FFF2-40B4-BE49-F238E27FC236}">
                  <a16:creationId xmlns:a16="http://schemas.microsoft.com/office/drawing/2014/main" id="{1F9EFC11-AA8A-4F2A-50E9-79270FB7A9BB}"/>
                </a:ext>
              </a:extLst>
            </p:cNvPr>
            <p:cNvGrpSpPr/>
            <p:nvPr/>
          </p:nvGrpSpPr>
          <p:grpSpPr>
            <a:xfrm>
              <a:off x="1673471" y="2269820"/>
              <a:ext cx="232789" cy="911709"/>
              <a:chOff x="693022" y="2326580"/>
              <a:chExt cx="174592" cy="683782"/>
            </a:xfrm>
          </p:grpSpPr>
          <p:cxnSp>
            <p:nvCxnSpPr>
              <p:cNvPr id="21" name="Straight Connector 20">
                <a:extLst>
                  <a:ext uri="{FF2B5EF4-FFF2-40B4-BE49-F238E27FC236}">
                    <a16:creationId xmlns:a16="http://schemas.microsoft.com/office/drawing/2014/main" id="{B0360428-F508-A3F4-A507-AD833873E8B8}"/>
                  </a:ext>
                </a:extLst>
              </p:cNvPr>
              <p:cNvCxnSpPr>
                <a:cxnSpLocks/>
              </p:cNvCxnSpPr>
              <p:nvPr/>
            </p:nvCxnSpPr>
            <p:spPr>
              <a:xfrm>
                <a:off x="704088" y="2326580"/>
                <a:ext cx="0" cy="683782"/>
              </a:xfrm>
              <a:prstGeom prst="line">
                <a:avLst/>
              </a:prstGeom>
              <a:ln w="6350">
                <a:solidFill>
                  <a:schemeClr val="accent4"/>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 name="Pentagon 21">
                <a:extLst>
                  <a:ext uri="{FF2B5EF4-FFF2-40B4-BE49-F238E27FC236}">
                    <a16:creationId xmlns:a16="http://schemas.microsoft.com/office/drawing/2014/main" id="{96016F0D-EC94-CEF3-8545-36FE0BB0CC0E}"/>
                  </a:ext>
                </a:extLst>
              </p:cNvPr>
              <p:cNvSpPr/>
              <p:nvPr/>
            </p:nvSpPr>
            <p:spPr>
              <a:xfrm>
                <a:off x="693022" y="2593977"/>
                <a:ext cx="174592" cy="152460"/>
              </a:xfrm>
              <a:prstGeom prst="homePlate">
                <a:avLst/>
              </a:prstGeom>
              <a:solidFill>
                <a:schemeClr val="accent1"/>
              </a:solidFill>
            </p:spPr>
            <p:txBody>
              <a:bodyPr wrap="square" rtlCol="0" anchor="ctr" anchorCtr="0">
                <a:noAutofit/>
              </a:bodyPr>
              <a:lstStyle/>
              <a:p>
                <a:pPr algn="ctr"/>
                <a:endParaRPr lang="en-US" sz="2133">
                  <a:solidFill>
                    <a:schemeClr val="bg1"/>
                  </a:solidFill>
                </a:endParaRPr>
              </a:p>
            </p:txBody>
          </p:sp>
        </p:grpSp>
        <p:grpSp>
          <p:nvGrpSpPr>
            <p:cNvPr id="23" name="Group 22">
              <a:extLst>
                <a:ext uri="{FF2B5EF4-FFF2-40B4-BE49-F238E27FC236}">
                  <a16:creationId xmlns:a16="http://schemas.microsoft.com/office/drawing/2014/main" id="{53BB7808-1F16-2304-985C-C305917F1EA2}"/>
                </a:ext>
              </a:extLst>
            </p:cNvPr>
            <p:cNvGrpSpPr/>
            <p:nvPr/>
          </p:nvGrpSpPr>
          <p:grpSpPr>
            <a:xfrm>
              <a:off x="2941855" y="2272135"/>
              <a:ext cx="232789" cy="911709"/>
              <a:chOff x="693022" y="2326580"/>
              <a:chExt cx="174592" cy="683782"/>
            </a:xfrm>
          </p:grpSpPr>
          <p:cxnSp>
            <p:nvCxnSpPr>
              <p:cNvPr id="24" name="Straight Connector 23">
                <a:extLst>
                  <a:ext uri="{FF2B5EF4-FFF2-40B4-BE49-F238E27FC236}">
                    <a16:creationId xmlns:a16="http://schemas.microsoft.com/office/drawing/2014/main" id="{FB56E6D3-40F0-5ACE-80DF-D5ABCC1A3EBE}"/>
                  </a:ext>
                </a:extLst>
              </p:cNvPr>
              <p:cNvCxnSpPr>
                <a:cxnSpLocks/>
              </p:cNvCxnSpPr>
              <p:nvPr/>
            </p:nvCxnSpPr>
            <p:spPr>
              <a:xfrm>
                <a:off x="704088" y="2326580"/>
                <a:ext cx="0" cy="683782"/>
              </a:xfrm>
              <a:prstGeom prst="line">
                <a:avLst/>
              </a:prstGeom>
              <a:ln w="6350">
                <a:solidFill>
                  <a:schemeClr val="accent4"/>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5" name="Pentagon 24">
                <a:extLst>
                  <a:ext uri="{FF2B5EF4-FFF2-40B4-BE49-F238E27FC236}">
                    <a16:creationId xmlns:a16="http://schemas.microsoft.com/office/drawing/2014/main" id="{05F90B5D-CA2C-5671-748C-737791841E3E}"/>
                  </a:ext>
                </a:extLst>
              </p:cNvPr>
              <p:cNvSpPr/>
              <p:nvPr/>
            </p:nvSpPr>
            <p:spPr>
              <a:xfrm>
                <a:off x="693022" y="2593977"/>
                <a:ext cx="174592" cy="152460"/>
              </a:xfrm>
              <a:prstGeom prst="homePlate">
                <a:avLst/>
              </a:prstGeom>
              <a:solidFill>
                <a:schemeClr val="accent1"/>
              </a:solidFill>
            </p:spPr>
            <p:txBody>
              <a:bodyPr wrap="square" rtlCol="0" anchor="ctr" anchorCtr="0">
                <a:noAutofit/>
              </a:bodyPr>
              <a:lstStyle/>
              <a:p>
                <a:pPr algn="ctr"/>
                <a:endParaRPr lang="en-US" sz="2133">
                  <a:solidFill>
                    <a:schemeClr val="bg1"/>
                  </a:solidFill>
                </a:endParaRPr>
              </a:p>
            </p:txBody>
          </p:sp>
        </p:grpSp>
        <p:grpSp>
          <p:nvGrpSpPr>
            <p:cNvPr id="29" name="Group 28">
              <a:extLst>
                <a:ext uri="{FF2B5EF4-FFF2-40B4-BE49-F238E27FC236}">
                  <a16:creationId xmlns:a16="http://schemas.microsoft.com/office/drawing/2014/main" id="{4E8FA903-ACD7-92BB-7E1B-3FAF49D3D658}"/>
                </a:ext>
              </a:extLst>
            </p:cNvPr>
            <p:cNvGrpSpPr/>
            <p:nvPr/>
          </p:nvGrpSpPr>
          <p:grpSpPr>
            <a:xfrm>
              <a:off x="4438447" y="2280168"/>
              <a:ext cx="232789" cy="911709"/>
              <a:chOff x="693022" y="2326580"/>
              <a:chExt cx="174592" cy="683782"/>
            </a:xfrm>
          </p:grpSpPr>
          <p:cxnSp>
            <p:nvCxnSpPr>
              <p:cNvPr id="30" name="Straight Connector 29">
                <a:extLst>
                  <a:ext uri="{FF2B5EF4-FFF2-40B4-BE49-F238E27FC236}">
                    <a16:creationId xmlns:a16="http://schemas.microsoft.com/office/drawing/2014/main" id="{5E573FC5-1607-CCBD-8CD3-486AB344ABA3}"/>
                  </a:ext>
                </a:extLst>
              </p:cNvPr>
              <p:cNvCxnSpPr>
                <a:cxnSpLocks/>
              </p:cNvCxnSpPr>
              <p:nvPr/>
            </p:nvCxnSpPr>
            <p:spPr>
              <a:xfrm>
                <a:off x="704088" y="2326580"/>
                <a:ext cx="0" cy="683782"/>
              </a:xfrm>
              <a:prstGeom prst="line">
                <a:avLst/>
              </a:prstGeom>
              <a:ln w="6350">
                <a:solidFill>
                  <a:schemeClr val="accent4"/>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1" name="Pentagon 30">
                <a:extLst>
                  <a:ext uri="{FF2B5EF4-FFF2-40B4-BE49-F238E27FC236}">
                    <a16:creationId xmlns:a16="http://schemas.microsoft.com/office/drawing/2014/main" id="{789ED926-606D-7E0C-DB41-319DF37E563E}"/>
                  </a:ext>
                </a:extLst>
              </p:cNvPr>
              <p:cNvSpPr/>
              <p:nvPr/>
            </p:nvSpPr>
            <p:spPr>
              <a:xfrm>
                <a:off x="693022" y="2593977"/>
                <a:ext cx="174592" cy="152460"/>
              </a:xfrm>
              <a:prstGeom prst="homePlate">
                <a:avLst/>
              </a:prstGeom>
              <a:solidFill>
                <a:schemeClr val="accent1"/>
              </a:solidFill>
            </p:spPr>
            <p:txBody>
              <a:bodyPr wrap="square" rtlCol="0" anchor="ctr" anchorCtr="0">
                <a:noAutofit/>
              </a:bodyPr>
              <a:lstStyle/>
              <a:p>
                <a:pPr algn="ctr"/>
                <a:endParaRPr lang="en-US" sz="2133">
                  <a:solidFill>
                    <a:schemeClr val="bg1"/>
                  </a:solidFill>
                </a:endParaRPr>
              </a:p>
            </p:txBody>
          </p:sp>
        </p:grpSp>
        <p:sp>
          <p:nvSpPr>
            <p:cNvPr id="35" name="Rectangle 34">
              <a:extLst>
                <a:ext uri="{FF2B5EF4-FFF2-40B4-BE49-F238E27FC236}">
                  <a16:creationId xmlns:a16="http://schemas.microsoft.com/office/drawing/2014/main" id="{A2317172-BCD7-C441-F1BD-ADFAFCE2E04F}"/>
                </a:ext>
              </a:extLst>
            </p:cNvPr>
            <p:cNvSpPr/>
            <p:nvPr/>
          </p:nvSpPr>
          <p:spPr>
            <a:xfrm>
              <a:off x="6489445" y="3378228"/>
              <a:ext cx="1172953" cy="108432"/>
            </a:xfrm>
            <a:prstGeom prst="rect">
              <a:avLst/>
            </a:prstGeom>
            <a:noFill/>
            <a:ln w="127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sz="1067">
                  <a:solidFill>
                    <a:schemeClr val="tx1"/>
                  </a:solidFill>
                </a:rPr>
                <a:t>Data Path</a:t>
              </a:r>
            </a:p>
          </p:txBody>
        </p:sp>
        <p:sp>
          <p:nvSpPr>
            <p:cNvPr id="36" name="Rectangle 35">
              <a:extLst>
                <a:ext uri="{FF2B5EF4-FFF2-40B4-BE49-F238E27FC236}">
                  <a16:creationId xmlns:a16="http://schemas.microsoft.com/office/drawing/2014/main" id="{A213F800-D2C9-3066-7E26-F06001DB9EFA}"/>
                </a:ext>
              </a:extLst>
            </p:cNvPr>
            <p:cNvSpPr/>
            <p:nvPr/>
          </p:nvSpPr>
          <p:spPr>
            <a:xfrm>
              <a:off x="4843990" y="3380429"/>
              <a:ext cx="1172953" cy="108432"/>
            </a:xfrm>
            <a:prstGeom prst="rect">
              <a:avLst/>
            </a:prstGeom>
            <a:noFill/>
            <a:ln w="127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sz="1067">
                  <a:solidFill>
                    <a:schemeClr val="tx1"/>
                  </a:solidFill>
                </a:rPr>
                <a:t>Control Path</a:t>
              </a:r>
            </a:p>
          </p:txBody>
        </p:sp>
        <p:sp>
          <p:nvSpPr>
            <p:cNvPr id="37" name="Rectangle 36">
              <a:extLst>
                <a:ext uri="{FF2B5EF4-FFF2-40B4-BE49-F238E27FC236}">
                  <a16:creationId xmlns:a16="http://schemas.microsoft.com/office/drawing/2014/main" id="{8DC33E48-0FFB-CD1E-7662-9D4011733FC6}"/>
                </a:ext>
              </a:extLst>
            </p:cNvPr>
            <p:cNvSpPr/>
            <p:nvPr/>
          </p:nvSpPr>
          <p:spPr>
            <a:xfrm>
              <a:off x="3018547" y="3380731"/>
              <a:ext cx="1384029" cy="145935"/>
            </a:xfrm>
            <a:prstGeom prst="rect">
              <a:avLst/>
            </a:prstGeom>
            <a:noFill/>
            <a:ln w="127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067">
                  <a:solidFill>
                    <a:schemeClr val="tx1"/>
                  </a:solidFill>
                </a:rPr>
                <a:t>Edge Application</a:t>
              </a:r>
            </a:p>
            <a:p>
              <a:pPr algn="ctr"/>
              <a:r>
                <a:rPr lang="en-US" sz="1067">
                  <a:solidFill>
                    <a:schemeClr val="tx1"/>
                  </a:solidFill>
                </a:rPr>
                <a:t>&amp; Analytics</a:t>
              </a:r>
            </a:p>
          </p:txBody>
        </p:sp>
        <p:sp>
          <p:nvSpPr>
            <p:cNvPr id="38" name="Rectangle 37">
              <a:extLst>
                <a:ext uri="{FF2B5EF4-FFF2-40B4-BE49-F238E27FC236}">
                  <a16:creationId xmlns:a16="http://schemas.microsoft.com/office/drawing/2014/main" id="{BDD299F6-145E-A26B-3C02-80C7C38E191A}"/>
                </a:ext>
              </a:extLst>
            </p:cNvPr>
            <p:cNvSpPr/>
            <p:nvPr/>
          </p:nvSpPr>
          <p:spPr>
            <a:xfrm>
              <a:off x="1762689" y="3386562"/>
              <a:ext cx="1463035" cy="153093"/>
            </a:xfrm>
            <a:prstGeom prst="rect">
              <a:avLst/>
            </a:prstGeom>
            <a:noFill/>
            <a:ln w="127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sz="1067">
                  <a:solidFill>
                    <a:srgbClr val="41C363"/>
                  </a:solidFill>
                </a:rPr>
                <a:t>/IOTCONNECT</a:t>
              </a:r>
              <a:r>
                <a:rPr lang="en-US" sz="1067">
                  <a:solidFill>
                    <a:schemeClr val="tx1"/>
                  </a:solidFill>
                </a:rPr>
                <a:t> </a:t>
              </a:r>
              <a:r>
                <a:rPr lang="en-US" sz="1067">
                  <a:solidFill>
                    <a:srgbClr val="41C363"/>
                  </a:solidFill>
                </a:rPr>
                <a:t>SDK</a:t>
              </a:r>
            </a:p>
          </p:txBody>
        </p:sp>
        <p:sp>
          <p:nvSpPr>
            <p:cNvPr id="39" name="Rectangle 38">
              <a:extLst>
                <a:ext uri="{FF2B5EF4-FFF2-40B4-BE49-F238E27FC236}">
                  <a16:creationId xmlns:a16="http://schemas.microsoft.com/office/drawing/2014/main" id="{1BA411F0-3C19-4842-BCB2-D7FB9116DF43}"/>
                </a:ext>
              </a:extLst>
            </p:cNvPr>
            <p:cNvSpPr/>
            <p:nvPr/>
          </p:nvSpPr>
          <p:spPr>
            <a:xfrm>
              <a:off x="7942353" y="3377320"/>
              <a:ext cx="1172953" cy="108432"/>
            </a:xfrm>
            <a:prstGeom prst="rect">
              <a:avLst/>
            </a:prstGeom>
            <a:noFill/>
            <a:ln w="127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067">
                  <a:solidFill>
                    <a:schemeClr val="tx1"/>
                  </a:solidFill>
                </a:rPr>
                <a:t>Biz Application</a:t>
              </a:r>
            </a:p>
            <a:p>
              <a:pPr algn="ctr"/>
              <a:r>
                <a:rPr lang="en-US" sz="1067">
                  <a:solidFill>
                    <a:schemeClr val="tx1"/>
                  </a:solidFill>
                </a:rPr>
                <a:t>Visualization</a:t>
              </a:r>
            </a:p>
          </p:txBody>
        </p:sp>
        <p:grpSp>
          <p:nvGrpSpPr>
            <p:cNvPr id="6" name="Group 5">
              <a:extLst>
                <a:ext uri="{FF2B5EF4-FFF2-40B4-BE49-F238E27FC236}">
                  <a16:creationId xmlns:a16="http://schemas.microsoft.com/office/drawing/2014/main" id="{38AE1A2D-F3E0-86CD-1E35-1D902A1C7898}"/>
                </a:ext>
              </a:extLst>
            </p:cNvPr>
            <p:cNvGrpSpPr/>
            <p:nvPr/>
          </p:nvGrpSpPr>
          <p:grpSpPr>
            <a:xfrm>
              <a:off x="9323798" y="2293715"/>
              <a:ext cx="232789" cy="911709"/>
              <a:chOff x="693022" y="2326580"/>
              <a:chExt cx="174592" cy="683782"/>
            </a:xfrm>
          </p:grpSpPr>
          <p:cxnSp>
            <p:nvCxnSpPr>
              <p:cNvPr id="8" name="Straight Connector 7">
                <a:extLst>
                  <a:ext uri="{FF2B5EF4-FFF2-40B4-BE49-F238E27FC236}">
                    <a16:creationId xmlns:a16="http://schemas.microsoft.com/office/drawing/2014/main" id="{191ABA4C-551E-4734-2E8F-0F39A6A96002}"/>
                  </a:ext>
                </a:extLst>
              </p:cNvPr>
              <p:cNvCxnSpPr>
                <a:cxnSpLocks/>
              </p:cNvCxnSpPr>
              <p:nvPr/>
            </p:nvCxnSpPr>
            <p:spPr>
              <a:xfrm>
                <a:off x="704088" y="2326580"/>
                <a:ext cx="0" cy="683782"/>
              </a:xfrm>
              <a:prstGeom prst="line">
                <a:avLst/>
              </a:prstGeom>
              <a:ln w="6350">
                <a:solidFill>
                  <a:schemeClr val="accent4"/>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Pentagon 8">
                <a:extLst>
                  <a:ext uri="{FF2B5EF4-FFF2-40B4-BE49-F238E27FC236}">
                    <a16:creationId xmlns:a16="http://schemas.microsoft.com/office/drawing/2014/main" id="{885FF224-5372-7BE1-4E8B-DB94111A3B24}"/>
                  </a:ext>
                </a:extLst>
              </p:cNvPr>
              <p:cNvSpPr/>
              <p:nvPr/>
            </p:nvSpPr>
            <p:spPr>
              <a:xfrm>
                <a:off x="693022" y="2593977"/>
                <a:ext cx="174592" cy="152460"/>
              </a:xfrm>
              <a:prstGeom prst="homePlate">
                <a:avLst/>
              </a:prstGeom>
              <a:solidFill>
                <a:schemeClr val="accent1"/>
              </a:solidFill>
            </p:spPr>
            <p:txBody>
              <a:bodyPr wrap="square" rtlCol="0" anchor="ctr" anchorCtr="0">
                <a:noAutofit/>
              </a:bodyPr>
              <a:lstStyle/>
              <a:p>
                <a:pPr algn="ctr"/>
                <a:endParaRPr lang="en-US" sz="2133">
                  <a:solidFill>
                    <a:schemeClr val="bg1"/>
                  </a:solidFill>
                </a:endParaRPr>
              </a:p>
            </p:txBody>
          </p:sp>
        </p:grpSp>
        <p:pic>
          <p:nvPicPr>
            <p:cNvPr id="1030" name="Picture 6" descr="Ai Icon Vector Art, Icons, and Graphics for Free Download">
              <a:extLst>
                <a:ext uri="{FF2B5EF4-FFF2-40B4-BE49-F238E27FC236}">
                  <a16:creationId xmlns:a16="http://schemas.microsoft.com/office/drawing/2014/main" id="{5AA22906-CEFD-34BE-D5C5-5E44C8ABB9C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897697" y="2297708"/>
              <a:ext cx="929592" cy="92959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C37C0FFC-C84F-1A11-A71C-A3A7133D6599}"/>
                </a:ext>
              </a:extLst>
            </p:cNvPr>
            <p:cNvSpPr/>
            <p:nvPr/>
          </p:nvSpPr>
          <p:spPr>
            <a:xfrm>
              <a:off x="9594381" y="3377837"/>
              <a:ext cx="1884271" cy="103201"/>
            </a:xfrm>
            <a:prstGeom prst="rect">
              <a:avLst/>
            </a:prstGeom>
            <a:noFill/>
            <a:ln w="127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sz="1067">
                  <a:solidFill>
                    <a:schemeClr val="tx1"/>
                  </a:solidFill>
                </a:rPr>
                <a:t>Advanced Analytics &amp; AI</a:t>
              </a:r>
            </a:p>
          </p:txBody>
        </p:sp>
      </p:grpSp>
      <p:cxnSp>
        <p:nvCxnSpPr>
          <p:cNvPr id="2" name="Straight Connector 1">
            <a:extLst>
              <a:ext uri="{FF2B5EF4-FFF2-40B4-BE49-F238E27FC236}">
                <a16:creationId xmlns:a16="http://schemas.microsoft.com/office/drawing/2014/main" id="{61F3A13B-0B07-9F43-66C1-C71324E2C588}"/>
              </a:ext>
            </a:extLst>
          </p:cNvPr>
          <p:cNvCxnSpPr>
            <a:cxnSpLocks/>
            <a:endCxn id="10" idx="1"/>
          </p:cNvCxnSpPr>
          <p:nvPr/>
        </p:nvCxnSpPr>
        <p:spPr>
          <a:xfrm flipV="1">
            <a:off x="5163107" y="1742566"/>
            <a:ext cx="1727059" cy="9195"/>
          </a:xfrm>
          <a:prstGeom prst="line">
            <a:avLst/>
          </a:prstGeom>
          <a:ln w="22225">
            <a:solidFill>
              <a:schemeClr val="accent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006FE15C-78C2-6D46-C751-8122D1A7875F}"/>
              </a:ext>
            </a:extLst>
          </p:cNvPr>
          <p:cNvCxnSpPr>
            <a:cxnSpLocks/>
          </p:cNvCxnSpPr>
          <p:nvPr/>
        </p:nvCxnSpPr>
        <p:spPr>
          <a:xfrm>
            <a:off x="8277138" y="1751704"/>
            <a:ext cx="2941740" cy="0"/>
          </a:xfrm>
          <a:prstGeom prst="line">
            <a:avLst/>
          </a:prstGeom>
          <a:ln w="22225">
            <a:solidFill>
              <a:schemeClr val="accent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CA85A492-D89B-4544-8C15-77C09F0C5CD3}"/>
              </a:ext>
            </a:extLst>
          </p:cNvPr>
          <p:cNvSpPr/>
          <p:nvPr/>
        </p:nvSpPr>
        <p:spPr>
          <a:xfrm>
            <a:off x="6890165" y="1642907"/>
            <a:ext cx="2315344" cy="199319"/>
          </a:xfrm>
          <a:prstGeom prst="rect">
            <a:avLst/>
          </a:prstGeom>
          <a:solidFill>
            <a:schemeClr val="bg1"/>
          </a:solidFill>
          <a:ln w="127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sz="1333">
                <a:solidFill>
                  <a:srgbClr val="41C363"/>
                </a:solidFill>
              </a:rPr>
              <a:t>        /IOTCONNECT Cloud</a:t>
            </a:r>
          </a:p>
        </p:txBody>
      </p:sp>
      <p:sp>
        <p:nvSpPr>
          <p:cNvPr id="154" name="Slide Number Placeholder 1">
            <a:extLst>
              <a:ext uri="{FF2B5EF4-FFF2-40B4-BE49-F238E27FC236}">
                <a16:creationId xmlns:a16="http://schemas.microsoft.com/office/drawing/2014/main" id="{1659B331-8ED9-3D8D-F273-43BD28FDD006}"/>
              </a:ext>
            </a:extLst>
          </p:cNvPr>
          <p:cNvSpPr>
            <a:spLocks noGrp="1"/>
          </p:cNvSpPr>
          <p:nvPr>
            <p:ph type="sldNum" sz="quarter" idx="12"/>
          </p:nvPr>
        </p:nvSpPr>
        <p:spPr>
          <a:xfrm>
            <a:off x="609600" y="6497611"/>
            <a:ext cx="329184" cy="163447"/>
          </a:xfrm>
        </p:spPr>
        <p:txBody>
          <a:bodyPr/>
          <a:lstStyle/>
          <a:p>
            <a:fld id="{EF03F2D8-09E8-4F65-B5E4-919B7BA10877}" type="slidenum">
              <a:rPr lang="en-US" smtClean="0"/>
              <a:pPr/>
              <a:t>24</a:t>
            </a:fld>
            <a:endParaRPr lang="en-US"/>
          </a:p>
        </p:txBody>
      </p:sp>
      <p:grpSp>
        <p:nvGrpSpPr>
          <p:cNvPr id="187" name="Group 186">
            <a:extLst>
              <a:ext uri="{FF2B5EF4-FFF2-40B4-BE49-F238E27FC236}">
                <a16:creationId xmlns:a16="http://schemas.microsoft.com/office/drawing/2014/main" id="{EBC10441-A54F-9688-48E9-4B62B6F5E8B3}"/>
              </a:ext>
            </a:extLst>
          </p:cNvPr>
          <p:cNvGrpSpPr/>
          <p:nvPr/>
        </p:nvGrpSpPr>
        <p:grpSpPr>
          <a:xfrm>
            <a:off x="246817" y="3805287"/>
            <a:ext cx="11412748" cy="2604502"/>
            <a:chOff x="246817" y="3805287"/>
            <a:chExt cx="11412748" cy="2604502"/>
          </a:xfrm>
        </p:grpSpPr>
        <p:sp>
          <p:nvSpPr>
            <p:cNvPr id="153" name="TextBox 152">
              <a:extLst>
                <a:ext uri="{FF2B5EF4-FFF2-40B4-BE49-F238E27FC236}">
                  <a16:creationId xmlns:a16="http://schemas.microsoft.com/office/drawing/2014/main" id="{4A331F3B-7702-C7BB-9E91-2C19F298EBCE}"/>
                </a:ext>
              </a:extLst>
            </p:cNvPr>
            <p:cNvSpPr txBox="1"/>
            <p:nvPr/>
          </p:nvSpPr>
          <p:spPr>
            <a:xfrm>
              <a:off x="710133" y="4035817"/>
              <a:ext cx="927719" cy="215444"/>
            </a:xfrm>
            <a:prstGeom prst="rect">
              <a:avLst/>
            </a:prstGeom>
            <a:solidFill>
              <a:schemeClr val="bg1"/>
            </a:solidFill>
          </p:spPr>
          <p:txBody>
            <a:bodyPr wrap="square" lIns="0" tIns="0" rIns="0" bIns="0" rtlCol="0">
              <a:spAutoFit/>
            </a:bodyPr>
            <a:lstStyle/>
            <a:p>
              <a:r>
                <a:rPr lang="en-US" sz="1400"/>
                <a:t>FreeRTOS</a:t>
              </a:r>
            </a:p>
          </p:txBody>
        </p:sp>
        <p:pic>
          <p:nvPicPr>
            <p:cNvPr id="156" name="Graphic 22">
              <a:extLst>
                <a:ext uri="{FF2B5EF4-FFF2-40B4-BE49-F238E27FC236}">
                  <a16:creationId xmlns:a16="http://schemas.microsoft.com/office/drawing/2014/main" id="{1BB7EB27-AE4E-E96D-8923-C278A52C16DA}"/>
                </a:ext>
              </a:extLst>
            </p:cNvPr>
            <p:cNvPicPr>
              <a:picLocks noChangeAspect="1" noChangeArrowheads="1"/>
            </p:cNvPicPr>
            <p:nvPr/>
          </p:nvPicPr>
          <p:blipFill>
            <a:blip>
              <a:extLst>
                <a:ext uri="{96DAC541-7B7A-43D3-8B79-37D633B846F1}">
                  <asvg:svgBlip xmlns:asvg="http://schemas.microsoft.com/office/drawing/2016/SVG/main" r:embed="rId10"/>
                </a:ext>
              </a:extLst>
            </a:blip>
            <a:srcRect/>
            <a:stretch/>
          </p:blipFill>
          <p:spPr bwMode="auto">
            <a:xfrm>
              <a:off x="9653151" y="3957321"/>
              <a:ext cx="3693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7" name="Group 156">
              <a:extLst>
                <a:ext uri="{FF2B5EF4-FFF2-40B4-BE49-F238E27FC236}">
                  <a16:creationId xmlns:a16="http://schemas.microsoft.com/office/drawing/2014/main" id="{8BF10FE8-5ED6-75DD-E309-D1975ED4C985}"/>
                </a:ext>
              </a:extLst>
            </p:cNvPr>
            <p:cNvGrpSpPr/>
            <p:nvPr/>
          </p:nvGrpSpPr>
          <p:grpSpPr>
            <a:xfrm>
              <a:off x="1430823" y="3821311"/>
              <a:ext cx="1991784" cy="1131453"/>
              <a:chOff x="1149222" y="2770882"/>
              <a:chExt cx="1493838" cy="848590"/>
            </a:xfrm>
          </p:grpSpPr>
          <p:pic>
            <p:nvPicPr>
              <p:cNvPr id="158" name="Picture 4">
                <a:extLst>
                  <a:ext uri="{FF2B5EF4-FFF2-40B4-BE49-F238E27FC236}">
                    <a16:creationId xmlns:a16="http://schemas.microsoft.com/office/drawing/2014/main" id="{30E45330-AEE7-C501-17DE-C5B297D3ED2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36727" y="3253883"/>
                <a:ext cx="330948" cy="365589"/>
              </a:xfrm>
              <a:prstGeom prst="rect">
                <a:avLst/>
              </a:prstGeom>
              <a:noFill/>
              <a:extLst>
                <a:ext uri="{909E8E84-426E-40DD-AFC4-6F175D3DCCD1}">
                  <a14:hiddenFill xmlns:a14="http://schemas.microsoft.com/office/drawing/2010/main">
                    <a:solidFill>
                      <a:srgbClr val="FFFFFF"/>
                    </a:solidFill>
                  </a14:hiddenFill>
                </a:ext>
              </a:extLst>
            </p:spPr>
          </p:pic>
          <p:pic>
            <p:nvPicPr>
              <p:cNvPr id="159" name="Picture 6" descr="Python Logo PNG Transparent Images - PNG All">
                <a:extLst>
                  <a:ext uri="{FF2B5EF4-FFF2-40B4-BE49-F238E27FC236}">
                    <a16:creationId xmlns:a16="http://schemas.microsoft.com/office/drawing/2014/main" id="{FBEF92C3-9D1A-21A9-1987-8B888F14A04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93085" y="2770882"/>
                <a:ext cx="434030" cy="552402"/>
              </a:xfrm>
              <a:prstGeom prst="rect">
                <a:avLst/>
              </a:prstGeom>
              <a:noFill/>
              <a:extLst>
                <a:ext uri="{909E8E84-426E-40DD-AFC4-6F175D3DCCD1}">
                  <a14:hiddenFill xmlns:a14="http://schemas.microsoft.com/office/drawing/2010/main">
                    <a:solidFill>
                      <a:srgbClr val="FFFFFF"/>
                    </a:solidFill>
                  </a14:hiddenFill>
                </a:ext>
              </a:extLst>
            </p:spPr>
          </p:pic>
          <p:sp>
            <p:nvSpPr>
              <p:cNvPr id="160" name="TextBox 26">
                <a:extLst>
                  <a:ext uri="{FF2B5EF4-FFF2-40B4-BE49-F238E27FC236}">
                    <a16:creationId xmlns:a16="http://schemas.microsoft.com/office/drawing/2014/main" id="{A1C3F294-1265-2506-32A6-52373D01F7C1}"/>
                  </a:ext>
                </a:extLst>
              </p:cNvPr>
              <p:cNvSpPr txBox="1">
                <a:spLocks noChangeArrowheads="1"/>
              </p:cNvSpPr>
              <p:nvPr/>
            </p:nvSpPr>
            <p:spPr bwMode="auto">
              <a:xfrm>
                <a:off x="1149222" y="2914323"/>
                <a:ext cx="1493838"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1200">
                    <a:latin typeface="Arial" panose="020B0604020202020204" pitchFamily="34" charset="0"/>
                    <a:ea typeface="Amazon Ember" panose="020B0603020204020204" pitchFamily="34" charset="0"/>
                    <a:cs typeface="Arial" panose="020B0604020202020204" pitchFamily="34" charset="0"/>
                  </a:rPr>
                  <a:t>Python</a:t>
                </a:r>
                <a:endParaRPr lang="en-US" altLang="en-US" sz="1600">
                  <a:latin typeface="Arial" panose="020B0604020202020204" pitchFamily="34" charset="0"/>
                  <a:ea typeface="Amazon Ember" panose="020B0603020204020204" pitchFamily="34" charset="0"/>
                  <a:cs typeface="Arial" panose="020B0604020202020204" pitchFamily="34" charset="0"/>
                </a:endParaRPr>
              </a:p>
            </p:txBody>
          </p:sp>
          <p:sp>
            <p:nvSpPr>
              <p:cNvPr id="161" name="TextBox 160">
                <a:extLst>
                  <a:ext uri="{FF2B5EF4-FFF2-40B4-BE49-F238E27FC236}">
                    <a16:creationId xmlns:a16="http://schemas.microsoft.com/office/drawing/2014/main" id="{A922D74C-DC2F-D192-A385-72ADB8FE965E}"/>
                  </a:ext>
                </a:extLst>
              </p:cNvPr>
              <p:cNvSpPr txBox="1"/>
              <p:nvPr/>
            </p:nvSpPr>
            <p:spPr>
              <a:xfrm>
                <a:off x="1748048" y="3355885"/>
                <a:ext cx="695789" cy="161583"/>
              </a:xfrm>
              <a:prstGeom prst="rect">
                <a:avLst/>
              </a:prstGeom>
              <a:solidFill>
                <a:schemeClr val="bg1"/>
              </a:solidFill>
            </p:spPr>
            <p:txBody>
              <a:bodyPr wrap="square" lIns="0" tIns="0" rIns="0" bIns="0" rtlCol="0">
                <a:spAutoFit/>
              </a:bodyPr>
              <a:lstStyle/>
              <a:p>
                <a:r>
                  <a:rPr lang="en-US" sz="1400"/>
                  <a:t>C</a:t>
                </a:r>
              </a:p>
            </p:txBody>
          </p:sp>
          <p:sp>
            <p:nvSpPr>
              <p:cNvPr id="162" name="TextBox 161">
                <a:extLst>
                  <a:ext uri="{FF2B5EF4-FFF2-40B4-BE49-F238E27FC236}">
                    <a16:creationId xmlns:a16="http://schemas.microsoft.com/office/drawing/2014/main" id="{5900673B-5ABA-0498-1B9E-AA0CBEA31F6C}"/>
                  </a:ext>
                </a:extLst>
              </p:cNvPr>
              <p:cNvSpPr txBox="1"/>
              <p:nvPr/>
            </p:nvSpPr>
            <p:spPr>
              <a:xfrm>
                <a:off x="1713125" y="2935426"/>
                <a:ext cx="492684" cy="161583"/>
              </a:xfrm>
              <a:prstGeom prst="rect">
                <a:avLst/>
              </a:prstGeom>
              <a:solidFill>
                <a:schemeClr val="bg1"/>
              </a:solidFill>
            </p:spPr>
            <p:txBody>
              <a:bodyPr wrap="square" lIns="0" tIns="0" rIns="0" bIns="0" rtlCol="0">
                <a:spAutoFit/>
              </a:bodyPr>
              <a:lstStyle/>
              <a:p>
                <a:r>
                  <a:rPr lang="en-US" sz="1400"/>
                  <a:t>Python</a:t>
                </a:r>
              </a:p>
            </p:txBody>
          </p:sp>
        </p:grpSp>
        <p:grpSp>
          <p:nvGrpSpPr>
            <p:cNvPr id="163" name="Group 162">
              <a:extLst>
                <a:ext uri="{FF2B5EF4-FFF2-40B4-BE49-F238E27FC236}">
                  <a16:creationId xmlns:a16="http://schemas.microsoft.com/office/drawing/2014/main" id="{E04DBD91-A13A-5A94-D7F5-72466C9380ED}"/>
                </a:ext>
              </a:extLst>
            </p:cNvPr>
            <p:cNvGrpSpPr/>
            <p:nvPr/>
          </p:nvGrpSpPr>
          <p:grpSpPr>
            <a:xfrm>
              <a:off x="4331731" y="3805287"/>
              <a:ext cx="2048933" cy="2500116"/>
              <a:chOff x="3298349" y="2676543"/>
              <a:chExt cx="1536700" cy="1875087"/>
            </a:xfrm>
          </p:grpSpPr>
          <p:pic>
            <p:nvPicPr>
              <p:cNvPr id="164" name="Picture 163">
                <a:extLst>
                  <a:ext uri="{FF2B5EF4-FFF2-40B4-BE49-F238E27FC236}">
                    <a16:creationId xmlns:a16="http://schemas.microsoft.com/office/drawing/2014/main" id="{3E23E659-9D5D-AFC2-A375-D33BC42C7041}"/>
                  </a:ext>
                </a:extLst>
              </p:cNvPr>
              <p:cNvPicPr>
                <a:picLocks noChangeAspect="1"/>
              </p:cNvPicPr>
              <p:nvPr/>
            </p:nvPicPr>
            <p:blipFill>
              <a:blip r:embed="rId13"/>
              <a:stretch>
                <a:fillRect/>
              </a:stretch>
            </p:blipFill>
            <p:spPr>
              <a:xfrm>
                <a:off x="3298349" y="2676543"/>
                <a:ext cx="1536700" cy="1574800"/>
              </a:xfrm>
              <a:prstGeom prst="rect">
                <a:avLst/>
              </a:prstGeom>
            </p:spPr>
          </p:pic>
          <p:pic>
            <p:nvPicPr>
              <p:cNvPr id="165" name="Graphic 164">
                <a:extLst>
                  <a:ext uri="{FF2B5EF4-FFF2-40B4-BE49-F238E27FC236}">
                    <a16:creationId xmlns:a16="http://schemas.microsoft.com/office/drawing/2014/main" id="{7F172352-F0E6-313B-3202-7F4A96926AE5}"/>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3421527" y="4254032"/>
                <a:ext cx="297598" cy="297598"/>
              </a:xfrm>
              <a:prstGeom prst="rect">
                <a:avLst/>
              </a:prstGeom>
            </p:spPr>
          </p:pic>
          <p:sp>
            <p:nvSpPr>
              <p:cNvPr id="166" name="TextBox 165">
                <a:extLst>
                  <a:ext uri="{FF2B5EF4-FFF2-40B4-BE49-F238E27FC236}">
                    <a16:creationId xmlns:a16="http://schemas.microsoft.com/office/drawing/2014/main" id="{E6BF8955-77D9-8D51-1AF1-C3D44AF75D92}"/>
                  </a:ext>
                </a:extLst>
              </p:cNvPr>
              <p:cNvSpPr txBox="1"/>
              <p:nvPr/>
            </p:nvSpPr>
            <p:spPr>
              <a:xfrm>
                <a:off x="3819344" y="3909461"/>
                <a:ext cx="695789" cy="161583"/>
              </a:xfrm>
              <a:prstGeom prst="rect">
                <a:avLst/>
              </a:prstGeom>
              <a:solidFill>
                <a:schemeClr val="bg1"/>
              </a:solidFill>
            </p:spPr>
            <p:txBody>
              <a:bodyPr wrap="square" lIns="0" tIns="0" rIns="0" bIns="0" rtlCol="0">
                <a:spAutoFit/>
              </a:bodyPr>
              <a:lstStyle/>
              <a:p>
                <a:r>
                  <a:rPr lang="en-US" sz="1400"/>
                  <a:t>Kinesis</a:t>
                </a:r>
              </a:p>
            </p:txBody>
          </p:sp>
          <p:sp>
            <p:nvSpPr>
              <p:cNvPr id="167" name="TextBox 166">
                <a:extLst>
                  <a:ext uri="{FF2B5EF4-FFF2-40B4-BE49-F238E27FC236}">
                    <a16:creationId xmlns:a16="http://schemas.microsoft.com/office/drawing/2014/main" id="{6381CEB1-25BC-1E30-FCD0-6395B1360A2D}"/>
                  </a:ext>
                </a:extLst>
              </p:cNvPr>
              <p:cNvSpPr txBox="1"/>
              <p:nvPr/>
            </p:nvSpPr>
            <p:spPr>
              <a:xfrm>
                <a:off x="3819344" y="3359625"/>
                <a:ext cx="875621" cy="161583"/>
              </a:xfrm>
              <a:prstGeom prst="rect">
                <a:avLst/>
              </a:prstGeom>
              <a:solidFill>
                <a:schemeClr val="bg1"/>
              </a:solidFill>
            </p:spPr>
            <p:txBody>
              <a:bodyPr wrap="square" lIns="0" tIns="0" rIns="0" bIns="0" rtlCol="0">
                <a:spAutoFit/>
              </a:bodyPr>
              <a:lstStyle/>
              <a:p>
                <a:r>
                  <a:rPr lang="en-US" sz="1400"/>
                  <a:t>EventBridge</a:t>
                </a:r>
              </a:p>
            </p:txBody>
          </p:sp>
          <p:sp>
            <p:nvSpPr>
              <p:cNvPr id="168" name="TextBox 167">
                <a:extLst>
                  <a:ext uri="{FF2B5EF4-FFF2-40B4-BE49-F238E27FC236}">
                    <a16:creationId xmlns:a16="http://schemas.microsoft.com/office/drawing/2014/main" id="{67AA470A-A1D9-A19B-3E1B-E2DABCDE0E05}"/>
                  </a:ext>
                </a:extLst>
              </p:cNvPr>
              <p:cNvSpPr txBox="1"/>
              <p:nvPr/>
            </p:nvSpPr>
            <p:spPr>
              <a:xfrm>
                <a:off x="3801127" y="2824692"/>
                <a:ext cx="695789" cy="161583"/>
              </a:xfrm>
              <a:prstGeom prst="rect">
                <a:avLst/>
              </a:prstGeom>
              <a:solidFill>
                <a:schemeClr val="bg1"/>
              </a:solidFill>
            </p:spPr>
            <p:txBody>
              <a:bodyPr wrap="square" lIns="0" tIns="0" rIns="0" bIns="0" rtlCol="0">
                <a:spAutoFit/>
              </a:bodyPr>
              <a:lstStyle/>
              <a:p>
                <a:r>
                  <a:rPr lang="en-US" sz="1400"/>
                  <a:t>IoT Core</a:t>
                </a:r>
              </a:p>
            </p:txBody>
          </p:sp>
          <p:sp>
            <p:nvSpPr>
              <p:cNvPr id="169" name="TextBox 168">
                <a:extLst>
                  <a:ext uri="{FF2B5EF4-FFF2-40B4-BE49-F238E27FC236}">
                    <a16:creationId xmlns:a16="http://schemas.microsoft.com/office/drawing/2014/main" id="{C5B3F6B8-80FA-90C9-1949-BE47A4520854}"/>
                  </a:ext>
                </a:extLst>
              </p:cNvPr>
              <p:cNvSpPr txBox="1"/>
              <p:nvPr/>
            </p:nvSpPr>
            <p:spPr>
              <a:xfrm>
                <a:off x="3819343" y="4322039"/>
                <a:ext cx="695789" cy="161583"/>
              </a:xfrm>
              <a:prstGeom prst="rect">
                <a:avLst/>
              </a:prstGeom>
              <a:solidFill>
                <a:schemeClr val="bg1"/>
              </a:solidFill>
            </p:spPr>
            <p:txBody>
              <a:bodyPr wrap="square" lIns="0" tIns="0" rIns="0" bIns="0" rtlCol="0">
                <a:spAutoFit/>
              </a:bodyPr>
              <a:lstStyle/>
              <a:p>
                <a:r>
                  <a:rPr lang="en-US" sz="1400"/>
                  <a:t>Lambda</a:t>
                </a:r>
              </a:p>
            </p:txBody>
          </p:sp>
        </p:grpSp>
        <p:grpSp>
          <p:nvGrpSpPr>
            <p:cNvPr id="170" name="Group 169">
              <a:extLst>
                <a:ext uri="{FF2B5EF4-FFF2-40B4-BE49-F238E27FC236}">
                  <a16:creationId xmlns:a16="http://schemas.microsoft.com/office/drawing/2014/main" id="{F8C607FB-BF1B-5671-4CBF-A0CD1AD0DDD4}"/>
                </a:ext>
              </a:extLst>
            </p:cNvPr>
            <p:cNvGrpSpPr/>
            <p:nvPr/>
          </p:nvGrpSpPr>
          <p:grpSpPr>
            <a:xfrm>
              <a:off x="6047853" y="3820508"/>
              <a:ext cx="2560671" cy="2589281"/>
              <a:chOff x="4728521" y="2711472"/>
              <a:chExt cx="1920503" cy="1941961"/>
            </a:xfrm>
          </p:grpSpPr>
          <p:grpSp>
            <p:nvGrpSpPr>
              <p:cNvPr id="171" name="Group 170">
                <a:extLst>
                  <a:ext uri="{FF2B5EF4-FFF2-40B4-BE49-F238E27FC236}">
                    <a16:creationId xmlns:a16="http://schemas.microsoft.com/office/drawing/2014/main" id="{0F18A3E3-BA2A-58EA-2EEC-5E47AE90D001}"/>
                  </a:ext>
                </a:extLst>
              </p:cNvPr>
              <p:cNvGrpSpPr/>
              <p:nvPr/>
            </p:nvGrpSpPr>
            <p:grpSpPr>
              <a:xfrm>
                <a:off x="4728521" y="2711472"/>
                <a:ext cx="1920503" cy="1941961"/>
                <a:chOff x="4728521" y="2711472"/>
                <a:chExt cx="1920503" cy="1941961"/>
              </a:xfrm>
            </p:grpSpPr>
            <p:pic>
              <p:nvPicPr>
                <p:cNvPr id="175" name="Picture 174">
                  <a:extLst>
                    <a:ext uri="{FF2B5EF4-FFF2-40B4-BE49-F238E27FC236}">
                      <a16:creationId xmlns:a16="http://schemas.microsoft.com/office/drawing/2014/main" id="{7488D9E3-0C6C-A973-203D-1404C8FEB4BA}"/>
                    </a:ext>
                  </a:extLst>
                </p:cNvPr>
                <p:cNvPicPr>
                  <a:picLocks noChangeAspect="1"/>
                </p:cNvPicPr>
                <p:nvPr/>
              </p:nvPicPr>
              <p:blipFill>
                <a:blip r:embed="rId15"/>
                <a:stretch>
                  <a:fillRect/>
                </a:stretch>
              </p:blipFill>
              <p:spPr>
                <a:xfrm>
                  <a:off x="4728521" y="2711472"/>
                  <a:ext cx="1920503" cy="1941961"/>
                </a:xfrm>
                <a:prstGeom prst="rect">
                  <a:avLst/>
                </a:prstGeom>
              </p:spPr>
            </p:pic>
            <p:sp>
              <p:nvSpPr>
                <p:cNvPr id="176" name="TextBox 175">
                  <a:extLst>
                    <a:ext uri="{FF2B5EF4-FFF2-40B4-BE49-F238E27FC236}">
                      <a16:creationId xmlns:a16="http://schemas.microsoft.com/office/drawing/2014/main" id="{3E40335F-C53B-B112-231F-056389E12B9F}"/>
                    </a:ext>
                  </a:extLst>
                </p:cNvPr>
                <p:cNvSpPr txBox="1"/>
                <p:nvPr/>
              </p:nvSpPr>
              <p:spPr>
                <a:xfrm>
                  <a:off x="5207500" y="2854289"/>
                  <a:ext cx="816311" cy="161583"/>
                </a:xfrm>
                <a:prstGeom prst="rect">
                  <a:avLst/>
                </a:prstGeom>
                <a:solidFill>
                  <a:schemeClr val="bg1"/>
                </a:solidFill>
              </p:spPr>
              <p:txBody>
                <a:bodyPr wrap="square" lIns="0" tIns="0" rIns="0" bIns="0" rtlCol="0">
                  <a:spAutoFit/>
                </a:bodyPr>
                <a:lstStyle/>
                <a:p>
                  <a:r>
                    <a:rPr lang="en-US" sz="1400"/>
                    <a:t>RDS</a:t>
                  </a:r>
                </a:p>
              </p:txBody>
            </p:sp>
          </p:grpSp>
          <p:sp>
            <p:nvSpPr>
              <p:cNvPr id="172" name="TextBox 171">
                <a:extLst>
                  <a:ext uri="{FF2B5EF4-FFF2-40B4-BE49-F238E27FC236}">
                    <a16:creationId xmlns:a16="http://schemas.microsoft.com/office/drawing/2014/main" id="{5A9C0D83-CAA4-A9E0-CB9B-BA87566B05B7}"/>
                  </a:ext>
                </a:extLst>
              </p:cNvPr>
              <p:cNvSpPr txBox="1"/>
              <p:nvPr/>
            </p:nvSpPr>
            <p:spPr>
              <a:xfrm>
                <a:off x="5207500" y="4219762"/>
                <a:ext cx="1113443" cy="161583"/>
              </a:xfrm>
              <a:prstGeom prst="rect">
                <a:avLst/>
              </a:prstGeom>
              <a:solidFill>
                <a:schemeClr val="bg1"/>
              </a:solidFill>
            </p:spPr>
            <p:txBody>
              <a:bodyPr wrap="square" lIns="0" tIns="0" rIns="0" bIns="0" rtlCol="0">
                <a:spAutoFit/>
              </a:bodyPr>
              <a:lstStyle/>
              <a:p>
                <a:r>
                  <a:rPr lang="en-US" sz="1400"/>
                  <a:t>DynamoDB</a:t>
                </a:r>
              </a:p>
            </p:txBody>
          </p:sp>
          <p:sp>
            <p:nvSpPr>
              <p:cNvPr id="173" name="TextBox 172">
                <a:extLst>
                  <a:ext uri="{FF2B5EF4-FFF2-40B4-BE49-F238E27FC236}">
                    <a16:creationId xmlns:a16="http://schemas.microsoft.com/office/drawing/2014/main" id="{6FE16B97-69E4-08B8-E1AB-B0871172DE46}"/>
                  </a:ext>
                </a:extLst>
              </p:cNvPr>
              <p:cNvSpPr txBox="1"/>
              <p:nvPr/>
            </p:nvSpPr>
            <p:spPr>
              <a:xfrm>
                <a:off x="5207500" y="3754400"/>
                <a:ext cx="788050" cy="161583"/>
              </a:xfrm>
              <a:prstGeom prst="rect">
                <a:avLst/>
              </a:prstGeom>
              <a:solidFill>
                <a:schemeClr val="bg1"/>
              </a:solidFill>
            </p:spPr>
            <p:txBody>
              <a:bodyPr wrap="square" lIns="0" tIns="0" rIns="0" bIns="0" rtlCol="0">
                <a:spAutoFit/>
              </a:bodyPr>
              <a:lstStyle/>
              <a:p>
                <a:r>
                  <a:rPr lang="en-US" sz="1400"/>
                  <a:t>S3</a:t>
                </a:r>
              </a:p>
            </p:txBody>
          </p:sp>
          <p:sp>
            <p:nvSpPr>
              <p:cNvPr id="174" name="TextBox 173">
                <a:extLst>
                  <a:ext uri="{FF2B5EF4-FFF2-40B4-BE49-F238E27FC236}">
                    <a16:creationId xmlns:a16="http://schemas.microsoft.com/office/drawing/2014/main" id="{8D1656DF-D735-BE5F-46A8-976EEA1A3371}"/>
                  </a:ext>
                </a:extLst>
              </p:cNvPr>
              <p:cNvSpPr txBox="1"/>
              <p:nvPr/>
            </p:nvSpPr>
            <p:spPr>
              <a:xfrm>
                <a:off x="5220224" y="3316247"/>
                <a:ext cx="1175407" cy="161583"/>
              </a:xfrm>
              <a:prstGeom prst="rect">
                <a:avLst/>
              </a:prstGeom>
              <a:solidFill>
                <a:schemeClr val="bg1"/>
              </a:solidFill>
            </p:spPr>
            <p:txBody>
              <a:bodyPr wrap="square" lIns="0" tIns="0" rIns="0" bIns="0" rtlCol="0">
                <a:spAutoFit/>
              </a:bodyPr>
              <a:lstStyle/>
              <a:p>
                <a:r>
                  <a:rPr lang="en-US" sz="1400"/>
                  <a:t>S3 Data Lake</a:t>
                </a:r>
              </a:p>
            </p:txBody>
          </p:sp>
        </p:grpSp>
        <p:grpSp>
          <p:nvGrpSpPr>
            <p:cNvPr id="177" name="Group 176">
              <a:extLst>
                <a:ext uri="{FF2B5EF4-FFF2-40B4-BE49-F238E27FC236}">
                  <a16:creationId xmlns:a16="http://schemas.microsoft.com/office/drawing/2014/main" id="{96BD68E1-D31C-FBB9-77FD-7576D0F94A36}"/>
                </a:ext>
              </a:extLst>
            </p:cNvPr>
            <p:cNvGrpSpPr/>
            <p:nvPr/>
          </p:nvGrpSpPr>
          <p:grpSpPr>
            <a:xfrm>
              <a:off x="8026364" y="3957321"/>
              <a:ext cx="1407184" cy="1035348"/>
              <a:chOff x="6395631" y="2826046"/>
              <a:chExt cx="1055388" cy="776511"/>
            </a:xfrm>
          </p:grpSpPr>
          <p:pic>
            <p:nvPicPr>
              <p:cNvPr id="178" name="Graphic 7">
                <a:extLst>
                  <a:ext uri="{FF2B5EF4-FFF2-40B4-BE49-F238E27FC236}">
                    <a16:creationId xmlns:a16="http://schemas.microsoft.com/office/drawing/2014/main" id="{CC95CF65-96E9-9E80-8F50-298B31A497DE}"/>
                  </a:ext>
                </a:extLst>
              </p:cNvPr>
              <p:cNvPicPr>
                <a:picLocks noChangeAspect="1" noChangeArrowheads="1"/>
              </p:cNvPicPr>
              <p:nvPr/>
            </p:nvPicPr>
            <p:blipFill>
              <a:blip>
                <a:extLst>
                  <a:ext uri="{96DAC541-7B7A-43D3-8B79-37D633B846F1}">
                    <asvg:svgBlip xmlns:asvg="http://schemas.microsoft.com/office/drawing/2016/SVG/main" r:embed="rId16"/>
                  </a:ext>
                </a:extLst>
              </a:blip>
              <a:srcRect/>
              <a:stretch/>
            </p:blipFill>
            <p:spPr bwMode="auto">
              <a:xfrm>
                <a:off x="6465723" y="2826046"/>
                <a:ext cx="241558" cy="241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9" name="Picture 178">
                <a:extLst>
                  <a:ext uri="{FF2B5EF4-FFF2-40B4-BE49-F238E27FC236}">
                    <a16:creationId xmlns:a16="http://schemas.microsoft.com/office/drawing/2014/main" id="{A2C43A71-AF66-A344-7F84-3514E560E54A}"/>
                  </a:ext>
                </a:extLst>
              </p:cNvPr>
              <p:cNvPicPr>
                <a:picLocks noChangeAspect="1"/>
              </p:cNvPicPr>
              <p:nvPr/>
            </p:nvPicPr>
            <p:blipFill>
              <a:blip r:embed="rId17"/>
              <a:stretch>
                <a:fillRect/>
              </a:stretch>
            </p:blipFill>
            <p:spPr>
              <a:xfrm>
                <a:off x="6395631" y="3162873"/>
                <a:ext cx="929143" cy="439684"/>
              </a:xfrm>
              <a:prstGeom prst="rect">
                <a:avLst/>
              </a:prstGeom>
            </p:spPr>
          </p:pic>
          <p:sp>
            <p:nvSpPr>
              <p:cNvPr id="180" name="TextBox 179">
                <a:extLst>
                  <a:ext uri="{FF2B5EF4-FFF2-40B4-BE49-F238E27FC236}">
                    <a16:creationId xmlns:a16="http://schemas.microsoft.com/office/drawing/2014/main" id="{C29A4D11-9BBD-3CB6-D560-02B1A17FEEB4}"/>
                  </a:ext>
                </a:extLst>
              </p:cNvPr>
              <p:cNvSpPr txBox="1"/>
              <p:nvPr/>
            </p:nvSpPr>
            <p:spPr>
              <a:xfrm>
                <a:off x="6796330" y="2880072"/>
                <a:ext cx="654689" cy="161583"/>
              </a:xfrm>
              <a:prstGeom prst="rect">
                <a:avLst/>
              </a:prstGeom>
              <a:solidFill>
                <a:schemeClr val="bg1"/>
              </a:solidFill>
            </p:spPr>
            <p:txBody>
              <a:bodyPr wrap="square" lIns="0" tIns="0" rIns="0" bIns="0" rtlCol="0">
                <a:spAutoFit/>
              </a:bodyPr>
              <a:lstStyle/>
              <a:p>
                <a:r>
                  <a:rPr lang="en-US" sz="1400"/>
                  <a:t>QuickSight</a:t>
                </a:r>
              </a:p>
            </p:txBody>
          </p:sp>
        </p:grpSp>
        <p:sp>
          <p:nvSpPr>
            <p:cNvPr id="181" name="TextBox 180">
              <a:extLst>
                <a:ext uri="{FF2B5EF4-FFF2-40B4-BE49-F238E27FC236}">
                  <a16:creationId xmlns:a16="http://schemas.microsoft.com/office/drawing/2014/main" id="{BCF1F72A-036C-0DAD-4393-70C177ED2F38}"/>
                </a:ext>
              </a:extLst>
            </p:cNvPr>
            <p:cNvSpPr txBox="1"/>
            <p:nvPr/>
          </p:nvSpPr>
          <p:spPr>
            <a:xfrm>
              <a:off x="3438577" y="4007874"/>
              <a:ext cx="1036964" cy="215444"/>
            </a:xfrm>
            <a:prstGeom prst="rect">
              <a:avLst/>
            </a:prstGeom>
            <a:solidFill>
              <a:schemeClr val="bg1"/>
            </a:solidFill>
          </p:spPr>
          <p:txBody>
            <a:bodyPr wrap="square" lIns="0" tIns="0" rIns="0" bIns="0" rtlCol="0">
              <a:spAutoFit/>
            </a:bodyPr>
            <a:lstStyle/>
            <a:p>
              <a:r>
                <a:rPr lang="en-US" sz="1400"/>
                <a:t>Greengrass</a:t>
              </a:r>
            </a:p>
          </p:txBody>
        </p:sp>
        <p:sp>
          <p:nvSpPr>
            <p:cNvPr id="182" name="Rectangle 181">
              <a:extLst>
                <a:ext uri="{FF2B5EF4-FFF2-40B4-BE49-F238E27FC236}">
                  <a16:creationId xmlns:a16="http://schemas.microsoft.com/office/drawing/2014/main" id="{A94A0ECC-808B-A708-B510-AB152F809E2E}"/>
                </a:ext>
              </a:extLst>
            </p:cNvPr>
            <p:cNvSpPr/>
            <p:nvPr/>
          </p:nvSpPr>
          <p:spPr>
            <a:xfrm>
              <a:off x="8453583" y="4575253"/>
              <a:ext cx="827608" cy="181311"/>
            </a:xfrm>
            <a:prstGeom prst="rect">
              <a:avLst/>
            </a:prstGeom>
            <a:solidFill>
              <a:schemeClr val="bg1"/>
            </a:solidFill>
          </p:spPr>
          <p:txBody>
            <a:bodyPr wrap="square" rtlCol="0" anchor="ctr" anchorCtr="0">
              <a:noAutofit/>
            </a:bodyPr>
            <a:lstStyle/>
            <a:p>
              <a:pPr algn="ctr"/>
              <a:endParaRPr lang="en-US" sz="2133" err="1">
                <a:solidFill>
                  <a:schemeClr val="bg1"/>
                </a:solidFill>
              </a:endParaRPr>
            </a:p>
          </p:txBody>
        </p:sp>
        <p:sp>
          <p:nvSpPr>
            <p:cNvPr id="183" name="TextBox 182">
              <a:extLst>
                <a:ext uri="{FF2B5EF4-FFF2-40B4-BE49-F238E27FC236}">
                  <a16:creationId xmlns:a16="http://schemas.microsoft.com/office/drawing/2014/main" id="{F655DBA6-2B7D-56F9-8950-B0FB9B8B8BAD}"/>
                </a:ext>
              </a:extLst>
            </p:cNvPr>
            <p:cNvSpPr txBox="1"/>
            <p:nvPr/>
          </p:nvSpPr>
          <p:spPr>
            <a:xfrm>
              <a:off x="8593458" y="4591823"/>
              <a:ext cx="1484591" cy="215444"/>
            </a:xfrm>
            <a:prstGeom prst="rect">
              <a:avLst/>
            </a:prstGeom>
            <a:solidFill>
              <a:schemeClr val="bg1"/>
            </a:solidFill>
          </p:spPr>
          <p:txBody>
            <a:bodyPr wrap="square" lIns="0" tIns="0" rIns="0" bIns="0" rtlCol="0">
              <a:spAutoFit/>
            </a:bodyPr>
            <a:lstStyle/>
            <a:p>
              <a:r>
                <a:rPr lang="en-US" sz="1400"/>
                <a:t>Grafana</a:t>
              </a:r>
            </a:p>
          </p:txBody>
        </p:sp>
        <p:sp>
          <p:nvSpPr>
            <p:cNvPr id="184" name="TextBox 183">
              <a:extLst>
                <a:ext uri="{FF2B5EF4-FFF2-40B4-BE49-F238E27FC236}">
                  <a16:creationId xmlns:a16="http://schemas.microsoft.com/office/drawing/2014/main" id="{8FE478CC-3B9C-1CB5-D227-FF603BA7A0FA}"/>
                </a:ext>
              </a:extLst>
            </p:cNvPr>
            <p:cNvSpPr txBox="1"/>
            <p:nvPr/>
          </p:nvSpPr>
          <p:spPr>
            <a:xfrm>
              <a:off x="10174974" y="4035133"/>
              <a:ext cx="1484591" cy="215444"/>
            </a:xfrm>
            <a:prstGeom prst="rect">
              <a:avLst/>
            </a:prstGeom>
            <a:solidFill>
              <a:schemeClr val="bg1"/>
            </a:solidFill>
          </p:spPr>
          <p:txBody>
            <a:bodyPr wrap="square" lIns="0" tIns="0" rIns="0" bIns="0" rtlCol="0">
              <a:spAutoFit/>
            </a:bodyPr>
            <a:lstStyle/>
            <a:p>
              <a:r>
                <a:rPr lang="en-US" sz="1400"/>
                <a:t>SageMaker</a:t>
              </a:r>
            </a:p>
          </p:txBody>
        </p:sp>
        <p:pic>
          <p:nvPicPr>
            <p:cNvPr id="185" name="Graphic 7">
              <a:extLst>
                <a:ext uri="{FF2B5EF4-FFF2-40B4-BE49-F238E27FC236}">
                  <a16:creationId xmlns:a16="http://schemas.microsoft.com/office/drawing/2014/main" id="{33159825-066A-4E45-CB68-858FE0DB69E0}"/>
                </a:ext>
              </a:extLst>
            </p:cNvPr>
            <p:cNvPicPr>
              <a:picLocks noChangeAspect="1" noChangeArrowheads="1"/>
            </p:cNvPicPr>
            <p:nvPr/>
          </p:nvPicPr>
          <p:blipFill>
            <a:blip>
              <a:extLst>
                <a:ext uri="{96DAC541-7B7A-43D3-8B79-37D633B846F1}">
                  <asvg:svgBlip xmlns:asvg="http://schemas.microsoft.com/office/drawing/2016/SVG/main" r:embed="rId18"/>
                </a:ext>
              </a:extLst>
            </a:blip>
            <a:srcRect/>
            <a:stretch/>
          </p:blipFill>
          <p:spPr bwMode="auto">
            <a:xfrm>
              <a:off x="2980369" y="3954492"/>
              <a:ext cx="350368" cy="350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6" name="Picture 2" descr="AWS FreeRTOS - AWS Internet Of Things - AWS Video Catalog">
              <a:extLst>
                <a:ext uri="{FF2B5EF4-FFF2-40B4-BE49-F238E27FC236}">
                  <a16:creationId xmlns:a16="http://schemas.microsoft.com/office/drawing/2014/main" id="{B1DECAF8-5E22-BCF3-7A1D-CDD3BF3796F7}"/>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46817" y="3945138"/>
              <a:ext cx="396799" cy="396799"/>
            </a:xfrm>
            <a:prstGeom prst="rect">
              <a:avLst/>
            </a:prstGeom>
            <a:noFill/>
            <a:extLst>
              <a:ext uri="{909E8E84-426E-40DD-AFC4-6F175D3DCCD1}">
                <a14:hiddenFill xmlns:a14="http://schemas.microsoft.com/office/drawing/2010/main">
                  <a:solidFill>
                    <a:srgbClr val="FFFFFF"/>
                  </a:solidFill>
                </a14:hiddenFill>
              </a:ext>
            </a:extLst>
          </p:spPr>
        </p:pic>
      </p:grpSp>
      <p:pic>
        <p:nvPicPr>
          <p:cNvPr id="188" name="Picture 187">
            <a:extLst>
              <a:ext uri="{FF2B5EF4-FFF2-40B4-BE49-F238E27FC236}">
                <a16:creationId xmlns:a16="http://schemas.microsoft.com/office/drawing/2014/main" id="{88B45D24-0D6C-5BD7-3EC0-B1A3DCCDD244}"/>
              </a:ext>
            </a:extLst>
          </p:cNvPr>
          <p:cNvPicPr>
            <a:picLocks noChangeAspect="1"/>
          </p:cNvPicPr>
          <p:nvPr/>
        </p:nvPicPr>
        <p:blipFill>
          <a:blip r:embed="rId20"/>
          <a:stretch>
            <a:fillRect/>
          </a:stretch>
        </p:blipFill>
        <p:spPr>
          <a:xfrm>
            <a:off x="1568447" y="5048718"/>
            <a:ext cx="2768600" cy="1206500"/>
          </a:xfrm>
          <a:prstGeom prst="rect">
            <a:avLst/>
          </a:prstGeom>
        </p:spPr>
      </p:pic>
      <p:pic>
        <p:nvPicPr>
          <p:cNvPr id="13" name="Picture 12">
            <a:hlinkClick r:id="rId21"/>
            <a:extLst>
              <a:ext uri="{FF2B5EF4-FFF2-40B4-BE49-F238E27FC236}">
                <a16:creationId xmlns:a16="http://schemas.microsoft.com/office/drawing/2014/main" id="{04E8598A-3F29-3E98-BE85-1DFDF6D0B128}"/>
              </a:ext>
            </a:extLst>
          </p:cNvPr>
          <p:cNvPicPr>
            <a:picLocks noChangeAspect="1"/>
          </p:cNvPicPr>
          <p:nvPr/>
        </p:nvPicPr>
        <p:blipFill>
          <a:blip r:embed="rId22">
            <a:extLst>
              <a:ext uri="{28A0092B-C50C-407E-A947-70E740481C1C}">
                <a14:useLocalDpi xmlns:a14="http://schemas.microsoft.com/office/drawing/2010/main" val="0"/>
              </a:ext>
            </a:extLst>
          </a:blip>
          <a:srcRect/>
          <a:stretch/>
        </p:blipFill>
        <p:spPr>
          <a:xfrm>
            <a:off x="132510" y="6255218"/>
            <a:ext cx="1482092" cy="149691"/>
          </a:xfrm>
          <a:prstGeom prst="rect">
            <a:avLst/>
          </a:prstGeom>
        </p:spPr>
      </p:pic>
    </p:spTree>
    <p:extLst>
      <p:ext uri="{BB962C8B-B14F-4D97-AF65-F5344CB8AC3E}">
        <p14:creationId xmlns:p14="http://schemas.microsoft.com/office/powerpoint/2010/main" val="1391653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54"/>
                                        </p:tgtEl>
                                        <p:attrNameLst>
                                          <p:attrName>style.visibility</p:attrName>
                                        </p:attrNameLst>
                                      </p:cBhvr>
                                      <p:to>
                                        <p:strVal val="visible"/>
                                      </p:to>
                                    </p:set>
                                    <p:animEffect transition="in" filter="wipe(up)">
                                      <p:cBhvr>
                                        <p:cTn id="7" dur="2000"/>
                                        <p:tgtEl>
                                          <p:spTgt spid="154"/>
                                        </p:tgtEl>
                                      </p:cBhvr>
                                    </p:animEffect>
                                  </p:childTnLst>
                                </p:cTn>
                              </p:par>
                              <p:par>
                                <p:cTn id="8" presetID="22" presetClass="entr" presetSubtype="1" fill="hold" nodeType="withEffect">
                                  <p:stCondLst>
                                    <p:cond delay="0"/>
                                  </p:stCondLst>
                                  <p:childTnLst>
                                    <p:set>
                                      <p:cBhvr>
                                        <p:cTn id="9" dur="1" fill="hold">
                                          <p:stCondLst>
                                            <p:cond delay="0"/>
                                          </p:stCondLst>
                                        </p:cTn>
                                        <p:tgtEl>
                                          <p:spTgt spid="187"/>
                                        </p:tgtEl>
                                        <p:attrNameLst>
                                          <p:attrName>style.visibility</p:attrName>
                                        </p:attrNameLst>
                                      </p:cBhvr>
                                      <p:to>
                                        <p:strVal val="visible"/>
                                      </p:to>
                                    </p:set>
                                    <p:animEffect transition="in" filter="wipe(up)">
                                      <p:cBhvr>
                                        <p:cTn id="10" dur="2000"/>
                                        <p:tgtEl>
                                          <p:spTgt spid="187"/>
                                        </p:tgtEl>
                                      </p:cBhvr>
                                    </p:animEffect>
                                  </p:childTnLst>
                                </p:cTn>
                              </p:par>
                              <p:par>
                                <p:cTn id="11" presetID="22" presetClass="entr" presetSubtype="1" fill="hold" nodeType="withEffect">
                                  <p:stCondLst>
                                    <p:cond delay="0"/>
                                  </p:stCondLst>
                                  <p:childTnLst>
                                    <p:set>
                                      <p:cBhvr>
                                        <p:cTn id="12" dur="1" fill="hold">
                                          <p:stCondLst>
                                            <p:cond delay="0"/>
                                          </p:stCondLst>
                                        </p:cTn>
                                        <p:tgtEl>
                                          <p:spTgt spid="188"/>
                                        </p:tgtEl>
                                        <p:attrNameLst>
                                          <p:attrName>style.visibility</p:attrName>
                                        </p:attrNameLst>
                                      </p:cBhvr>
                                      <p:to>
                                        <p:strVal val="visible"/>
                                      </p:to>
                                    </p:set>
                                    <p:animEffect transition="in" filter="wipe(up)">
                                      <p:cBhvr>
                                        <p:cTn id="13" dur="2000"/>
                                        <p:tgtEl>
                                          <p:spTgt spid="1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0" y="1050298"/>
            <a:ext cx="12188825" cy="5415521"/>
          </a:xfrm>
          <a:prstGeom prst="rect">
            <a:avLst/>
          </a:prstGeom>
        </p:spPr>
      </p:pic>
      <p:sp>
        <p:nvSpPr>
          <p:cNvPr id="2" name="Title 1">
            <a:extLst>
              <a:ext uri="{FF2B5EF4-FFF2-40B4-BE49-F238E27FC236}">
                <a16:creationId xmlns:a16="http://schemas.microsoft.com/office/drawing/2014/main" id="{97893598-CCF7-A149-E423-1462A75A6202}"/>
              </a:ext>
            </a:extLst>
          </p:cNvPr>
          <p:cNvSpPr>
            <a:spLocks noGrp="1"/>
          </p:cNvSpPr>
          <p:nvPr>
            <p:ph type="title"/>
          </p:nvPr>
        </p:nvSpPr>
        <p:spPr/>
        <p:txBody>
          <a:bodyPr/>
          <a:lstStyle/>
          <a:p>
            <a:pPr rtl="0" eaLnBrk="1" latinLnBrk="0" hangingPunct="1"/>
            <a:r>
              <a:rPr lang="en-US" sz="3200"/>
              <a:t>/IOTCONNECT Platform Architecture</a:t>
            </a:r>
          </a:p>
          <a:p>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A screen shot of a television&#10;&#10;Description automatically generated">
            <a:extLst>
              <a:ext uri="{FF2B5EF4-FFF2-40B4-BE49-F238E27FC236}">
                <a16:creationId xmlns:a16="http://schemas.microsoft.com/office/drawing/2014/main" id="{18D5589A-9289-597E-AD4C-361C557FA2EB}"/>
              </a:ext>
            </a:extLst>
          </p:cNvPr>
          <p:cNvPicPr>
            <a:picLocks noChangeAspect="1"/>
          </p:cNvPicPr>
          <p:nvPr/>
        </p:nvPicPr>
        <p:blipFill rotWithShape="1">
          <a:blip r:embed="rId3">
            <a:extLst>
              <a:ext uri="{28A0092B-C50C-407E-A947-70E740481C1C}">
                <a14:useLocalDpi xmlns:a14="http://schemas.microsoft.com/office/drawing/2010/main" val="0"/>
              </a:ext>
            </a:extLst>
          </a:blip>
          <a:srcRect t="34230"/>
          <a:stretch/>
        </p:blipFill>
        <p:spPr>
          <a:xfrm>
            <a:off x="6176525" y="1532494"/>
            <a:ext cx="1998548" cy="1314449"/>
          </a:xfrm>
          <a:prstGeom prst="rect">
            <a:avLst/>
          </a:prstGeom>
          <a:ln>
            <a:noFill/>
          </a:ln>
          <a:effectLst>
            <a:softEdge rad="63500"/>
          </a:effectLst>
        </p:spPr>
      </p:pic>
      <p:sp>
        <p:nvSpPr>
          <p:cNvPr id="2" name="Title 1">
            <a:extLst>
              <a:ext uri="{FF2B5EF4-FFF2-40B4-BE49-F238E27FC236}">
                <a16:creationId xmlns:a16="http://schemas.microsoft.com/office/drawing/2014/main" id="{2C2B34A6-C88E-1C2F-A2E7-BADF1FFF5B0C}"/>
              </a:ext>
            </a:extLst>
          </p:cNvPr>
          <p:cNvSpPr>
            <a:spLocks noGrp="1"/>
          </p:cNvSpPr>
          <p:nvPr>
            <p:ph type="ctrTitle"/>
          </p:nvPr>
        </p:nvSpPr>
        <p:spPr/>
        <p:txBody>
          <a:bodyPr/>
          <a:lstStyle/>
          <a:p>
            <a:r>
              <a:rPr lang="en-US"/>
              <a:t>/IOTCONNECT Developer Personas</a:t>
            </a:r>
          </a:p>
        </p:txBody>
      </p:sp>
      <p:sp>
        <p:nvSpPr>
          <p:cNvPr id="7" name="Slide Number Placeholder 6">
            <a:extLst>
              <a:ext uri="{FF2B5EF4-FFF2-40B4-BE49-F238E27FC236}">
                <a16:creationId xmlns:a16="http://schemas.microsoft.com/office/drawing/2014/main" id="{BC916B20-7F52-1DAB-C2CB-9CCA373B5076}"/>
              </a:ext>
            </a:extLst>
          </p:cNvPr>
          <p:cNvSpPr>
            <a:spLocks noGrp="1"/>
          </p:cNvSpPr>
          <p:nvPr>
            <p:ph type="sldNum" sz="quarter" idx="4294967295"/>
          </p:nvPr>
        </p:nvSpPr>
        <p:spPr>
          <a:xfrm>
            <a:off x="1" y="6521451"/>
            <a:ext cx="328084" cy="162983"/>
          </a:xfrm>
        </p:spPr>
        <p:txBody>
          <a:bodyPr/>
          <a:lstStyle/>
          <a:p>
            <a:fld id="{EF03F2D8-09E8-4F65-B5E4-919B7BA10877}" type="slidenum">
              <a:rPr lang="en-US" smtClean="0"/>
              <a:pPr/>
              <a:t>26</a:t>
            </a:fld>
            <a:endParaRPr lang="en-US"/>
          </a:p>
        </p:txBody>
      </p:sp>
      <p:sp>
        <p:nvSpPr>
          <p:cNvPr id="6" name="TextBox 5">
            <a:extLst>
              <a:ext uri="{FF2B5EF4-FFF2-40B4-BE49-F238E27FC236}">
                <a16:creationId xmlns:a16="http://schemas.microsoft.com/office/drawing/2014/main" id="{5AEC6311-79DD-4785-0648-A07E56912DA7}"/>
              </a:ext>
            </a:extLst>
          </p:cNvPr>
          <p:cNvSpPr txBox="1"/>
          <p:nvPr/>
        </p:nvSpPr>
        <p:spPr>
          <a:xfrm>
            <a:off x="1969052" y="3542102"/>
            <a:ext cx="2342128" cy="1221168"/>
          </a:xfrm>
          <a:prstGeom prst="rect">
            <a:avLst/>
          </a:prstGeom>
        </p:spPr>
        <p:txBody>
          <a:bodyPr wrap="square" rtlCol="0">
            <a:spAutoFit/>
          </a:bodyPr>
          <a:lstStyle/>
          <a:p>
            <a:pPr marL="228594" indent="-228594">
              <a:buFont typeface="Arial" panose="020B0604020202020204" pitchFamily="34" charset="0"/>
              <a:buChar char="•"/>
            </a:pPr>
            <a:r>
              <a:rPr lang="en-US" sz="1467">
                <a:solidFill>
                  <a:srgbClr val="41C363"/>
                </a:solidFill>
                <a:latin typeface="Arial" panose="020B0604020202020204" pitchFamily="34" charset="0"/>
                <a:cs typeface="Arial" panose="020B0604020202020204" pitchFamily="34" charset="0"/>
              </a:rPr>
              <a:t>Device, User, Roles, and Entity Admin</a:t>
            </a:r>
          </a:p>
          <a:p>
            <a:pPr marL="228594" indent="-228594">
              <a:buFont typeface="Arial" panose="020B0604020202020204" pitchFamily="34" charset="0"/>
              <a:buChar char="•"/>
            </a:pPr>
            <a:r>
              <a:rPr lang="en-US" sz="1467">
                <a:solidFill>
                  <a:srgbClr val="41C363"/>
                </a:solidFill>
                <a:latin typeface="Arial" panose="020B0604020202020204" pitchFamily="34" charset="0"/>
                <a:cs typeface="Arial" panose="020B0604020202020204" pitchFamily="34" charset="0"/>
              </a:rPr>
              <a:t>Security manag</a:t>
            </a:r>
          </a:p>
          <a:p>
            <a:pPr marL="228594" indent="-228594">
              <a:buFont typeface="Arial" panose="020B0604020202020204" pitchFamily="34" charset="0"/>
              <a:buChar char="•"/>
            </a:pPr>
            <a:r>
              <a:rPr lang="en-US" sz="1467">
                <a:solidFill>
                  <a:srgbClr val="41C363"/>
                </a:solidFill>
                <a:latin typeface="Arial" panose="020B0604020202020204" pitchFamily="34" charset="0"/>
                <a:cs typeface="Arial" panose="020B0604020202020204" pitchFamily="34" charset="0"/>
              </a:rPr>
              <a:t>Basic dashboarding</a:t>
            </a:r>
          </a:p>
          <a:p>
            <a:pPr marL="228594" indent="-228594">
              <a:buFont typeface="Arial" panose="020B0604020202020204" pitchFamily="34" charset="0"/>
              <a:buChar char="•"/>
            </a:pPr>
            <a:r>
              <a:rPr lang="en-US" sz="1467">
                <a:solidFill>
                  <a:srgbClr val="41C363"/>
                </a:solidFill>
                <a:latin typeface="Arial" panose="020B0604020202020204" pitchFamily="34" charset="0"/>
                <a:cs typeface="Arial" panose="020B0604020202020204" pitchFamily="34" charset="0"/>
              </a:rPr>
              <a:t>Internal Ops</a:t>
            </a:r>
          </a:p>
        </p:txBody>
      </p:sp>
      <p:sp>
        <p:nvSpPr>
          <p:cNvPr id="4" name="AutoShape 2" descr="Dri-Eaz Command Center - Aplicaciones en Google Play">
            <a:extLst>
              <a:ext uri="{FF2B5EF4-FFF2-40B4-BE49-F238E27FC236}">
                <a16:creationId xmlns:a16="http://schemas.microsoft.com/office/drawing/2014/main" id="{DDB2775B-8C89-B16C-6D75-72F091822F82}"/>
              </a:ext>
            </a:extLst>
          </p:cNvPr>
          <p:cNvSpPr>
            <a:spLocks noChangeAspect="1" noChangeArrowheads="1"/>
          </p:cNvSpPr>
          <p:nvPr/>
        </p:nvSpPr>
        <p:spPr bwMode="auto">
          <a:xfrm>
            <a:off x="6173980" y="3259545"/>
            <a:ext cx="406400" cy="406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a:p>
        </p:txBody>
      </p:sp>
      <p:pic>
        <p:nvPicPr>
          <p:cNvPr id="16" name="Picture 15" descr="A computer monitor with a screen showing a schedule&#10;&#10;Description automatically generated">
            <a:extLst>
              <a:ext uri="{FF2B5EF4-FFF2-40B4-BE49-F238E27FC236}">
                <a16:creationId xmlns:a16="http://schemas.microsoft.com/office/drawing/2014/main" id="{0133D6FF-5718-3891-5368-9B92EC0A4C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864" y="1656094"/>
            <a:ext cx="1565333" cy="1565333"/>
          </a:xfrm>
          <a:prstGeom prst="rect">
            <a:avLst/>
          </a:prstGeom>
        </p:spPr>
      </p:pic>
      <p:pic>
        <p:nvPicPr>
          <p:cNvPr id="19" name="Picture 18" descr="A computer and a phone&#10;&#10;Description automatically generated">
            <a:extLst>
              <a:ext uri="{FF2B5EF4-FFF2-40B4-BE49-F238E27FC236}">
                <a16:creationId xmlns:a16="http://schemas.microsoft.com/office/drawing/2014/main" id="{70F0C1A8-939F-493D-6BC7-16B0817FAF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52179" y="1575059"/>
            <a:ext cx="1976429" cy="1976429"/>
          </a:xfrm>
          <a:prstGeom prst="rect">
            <a:avLst/>
          </a:prstGeom>
        </p:spPr>
      </p:pic>
      <p:pic>
        <p:nvPicPr>
          <p:cNvPr id="27" name="Picture 26" descr="A computer monitor with a graph on it&#10;&#10;Description automatically generated">
            <a:extLst>
              <a:ext uri="{FF2B5EF4-FFF2-40B4-BE49-F238E27FC236}">
                <a16:creationId xmlns:a16="http://schemas.microsoft.com/office/drawing/2014/main" id="{31075DB8-A4F8-FB59-7B84-467632AA00A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2324622" y="1649746"/>
            <a:ext cx="1527204" cy="1527204"/>
          </a:xfrm>
          <a:prstGeom prst="rect">
            <a:avLst/>
          </a:prstGeom>
        </p:spPr>
      </p:pic>
      <p:pic>
        <p:nvPicPr>
          <p:cNvPr id="31" name="Picture 30" descr="A computer screen with icons&#10;&#10;Description automatically generated">
            <a:extLst>
              <a:ext uri="{FF2B5EF4-FFF2-40B4-BE49-F238E27FC236}">
                <a16:creationId xmlns:a16="http://schemas.microsoft.com/office/drawing/2014/main" id="{DAD332EA-4299-A0F9-D46D-0003937E981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52858" y="1236279"/>
            <a:ext cx="2354135" cy="2354135"/>
          </a:xfrm>
          <a:prstGeom prst="rect">
            <a:avLst/>
          </a:prstGeom>
        </p:spPr>
      </p:pic>
      <p:pic>
        <p:nvPicPr>
          <p:cNvPr id="42" name="Picture 41" descr="A person with blue hair&#10;&#10;Description automatically generated">
            <a:extLst>
              <a:ext uri="{FF2B5EF4-FFF2-40B4-BE49-F238E27FC236}">
                <a16:creationId xmlns:a16="http://schemas.microsoft.com/office/drawing/2014/main" id="{D9955310-6368-E5A3-1E2B-EB6AD8D8382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50348" y="3429000"/>
            <a:ext cx="2342128" cy="2342128"/>
          </a:xfrm>
          <a:prstGeom prst="rect">
            <a:avLst/>
          </a:prstGeom>
        </p:spPr>
      </p:pic>
      <p:pic>
        <p:nvPicPr>
          <p:cNvPr id="46" name="Picture 45" descr="A person with blue hair and beard&#10;&#10;Description automatically generated">
            <a:extLst>
              <a:ext uri="{FF2B5EF4-FFF2-40B4-BE49-F238E27FC236}">
                <a16:creationId xmlns:a16="http://schemas.microsoft.com/office/drawing/2014/main" id="{4B6B5EAC-A99D-9AA0-723E-6B5FF6827AE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3323" y="3508356"/>
            <a:ext cx="2249227" cy="2249227"/>
          </a:xfrm>
          <a:prstGeom prst="rect">
            <a:avLst/>
          </a:prstGeom>
        </p:spPr>
      </p:pic>
      <p:pic>
        <p:nvPicPr>
          <p:cNvPr id="52" name="Picture 51" descr="A person with glasses and text&#10;&#10;Description automatically generated">
            <a:extLst>
              <a:ext uri="{FF2B5EF4-FFF2-40B4-BE49-F238E27FC236}">
                <a16:creationId xmlns:a16="http://schemas.microsoft.com/office/drawing/2014/main" id="{D7F376FE-EC0D-3C3C-A161-FDB89F64368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526581" y="3390117"/>
            <a:ext cx="2342129" cy="2342129"/>
          </a:xfrm>
          <a:prstGeom prst="rect">
            <a:avLst/>
          </a:prstGeom>
        </p:spPr>
      </p:pic>
      <p:sp>
        <p:nvSpPr>
          <p:cNvPr id="53" name="TextBox 52">
            <a:extLst>
              <a:ext uri="{FF2B5EF4-FFF2-40B4-BE49-F238E27FC236}">
                <a16:creationId xmlns:a16="http://schemas.microsoft.com/office/drawing/2014/main" id="{1535418F-D728-9ED6-5C7F-86FAE2486954}"/>
              </a:ext>
            </a:extLst>
          </p:cNvPr>
          <p:cNvSpPr txBox="1"/>
          <p:nvPr/>
        </p:nvSpPr>
        <p:spPr>
          <a:xfrm>
            <a:off x="5703987" y="3482981"/>
            <a:ext cx="2812461" cy="1221168"/>
          </a:xfrm>
          <a:prstGeom prst="rect">
            <a:avLst/>
          </a:prstGeom>
        </p:spPr>
        <p:txBody>
          <a:bodyPr wrap="square" rtlCol="0">
            <a:spAutoFit/>
          </a:bodyPr>
          <a:lstStyle/>
          <a:p>
            <a:pPr marL="228594" indent="-228594">
              <a:buFont typeface="Arial" panose="020B0604020202020204" pitchFamily="34" charset="0"/>
              <a:buChar char="•"/>
            </a:pPr>
            <a:r>
              <a:rPr lang="en-US" sz="1467">
                <a:solidFill>
                  <a:srgbClr val="41C363"/>
                </a:solidFill>
                <a:latin typeface="Arial" panose="020B0604020202020204" pitchFamily="34" charset="0"/>
                <a:cs typeface="Arial" panose="020B0604020202020204" pitchFamily="34" charset="0"/>
              </a:rPr>
              <a:t>RESTful API</a:t>
            </a:r>
          </a:p>
          <a:p>
            <a:pPr marL="228594" indent="-228594">
              <a:buFont typeface="Arial" panose="020B0604020202020204" pitchFamily="34" charset="0"/>
              <a:buChar char="•"/>
            </a:pPr>
            <a:r>
              <a:rPr lang="en-US" sz="1467">
                <a:solidFill>
                  <a:srgbClr val="41C363"/>
                </a:solidFill>
                <a:latin typeface="Arial" panose="020B0604020202020204" pitchFamily="34" charset="0"/>
                <a:cs typeface="Arial" panose="020B0604020202020204" pitchFamily="34" charset="0"/>
              </a:rPr>
              <a:t>Predictable URLs</a:t>
            </a:r>
          </a:p>
          <a:p>
            <a:pPr marL="228594" indent="-228594">
              <a:buFont typeface="Arial" panose="020B0604020202020204" pitchFamily="34" charset="0"/>
              <a:buChar char="•"/>
            </a:pPr>
            <a:r>
              <a:rPr lang="en-US" sz="1467">
                <a:solidFill>
                  <a:srgbClr val="41C363"/>
                </a:solidFill>
                <a:latin typeface="Arial" panose="020B0604020202020204" pitchFamily="34" charset="0"/>
                <a:cs typeface="Arial" panose="020B0604020202020204" pitchFamily="34" charset="0"/>
              </a:rPr>
              <a:t>Intelligent error handling</a:t>
            </a:r>
          </a:p>
          <a:p>
            <a:pPr marL="228594" indent="-228594">
              <a:buFont typeface="Arial" panose="020B0604020202020204" pitchFamily="34" charset="0"/>
              <a:buChar char="•"/>
            </a:pPr>
            <a:r>
              <a:rPr lang="en-US" sz="1467">
                <a:solidFill>
                  <a:srgbClr val="41C363"/>
                </a:solidFill>
                <a:latin typeface="Arial" panose="020B0604020202020204" pitchFamily="34" charset="0"/>
                <a:cs typeface="Arial" panose="020B0604020202020204" pitchFamily="34" charset="0"/>
              </a:rPr>
              <a:t>OAuth 2.0 authentication</a:t>
            </a:r>
          </a:p>
          <a:p>
            <a:pPr marL="228594" indent="-228594">
              <a:buFont typeface="Arial" panose="020B0604020202020204" pitchFamily="34" charset="0"/>
              <a:buChar char="•"/>
            </a:pPr>
            <a:r>
              <a:rPr lang="en-US" sz="1467">
                <a:solidFill>
                  <a:srgbClr val="41C363"/>
                </a:solidFill>
                <a:latin typeface="Arial" panose="020B0604020202020204" pitchFamily="34" charset="0"/>
                <a:cs typeface="Arial" panose="020B0604020202020204" pitchFamily="34" charset="0"/>
              </a:rPr>
              <a:t>Access to all IoTC functions </a:t>
            </a:r>
          </a:p>
        </p:txBody>
      </p:sp>
      <p:sp>
        <p:nvSpPr>
          <p:cNvPr id="54" name="TextBox 53">
            <a:extLst>
              <a:ext uri="{FF2B5EF4-FFF2-40B4-BE49-F238E27FC236}">
                <a16:creationId xmlns:a16="http://schemas.microsoft.com/office/drawing/2014/main" id="{439091A5-CC8D-E3A6-1DE5-494F4CDC48C6}"/>
              </a:ext>
            </a:extLst>
          </p:cNvPr>
          <p:cNvSpPr txBox="1"/>
          <p:nvPr/>
        </p:nvSpPr>
        <p:spPr>
          <a:xfrm>
            <a:off x="10115816" y="3429000"/>
            <a:ext cx="2342128" cy="1221168"/>
          </a:xfrm>
          <a:prstGeom prst="rect">
            <a:avLst/>
          </a:prstGeom>
        </p:spPr>
        <p:txBody>
          <a:bodyPr wrap="square" rtlCol="0">
            <a:spAutoFit/>
          </a:bodyPr>
          <a:lstStyle/>
          <a:p>
            <a:pPr marL="228594" indent="-228594">
              <a:buFont typeface="Arial" panose="020B0604020202020204" pitchFamily="34" charset="0"/>
              <a:buChar char="•"/>
            </a:pPr>
            <a:r>
              <a:rPr lang="en-US" sz="1467">
                <a:solidFill>
                  <a:srgbClr val="41C363"/>
                </a:solidFill>
                <a:latin typeface="Arial" panose="020B0604020202020204" pitchFamily="34" charset="0"/>
                <a:cs typeface="Arial" panose="020B0604020202020204" pitchFamily="34" charset="0"/>
              </a:rPr>
              <a:t>Dynamo DB, S3</a:t>
            </a:r>
          </a:p>
          <a:p>
            <a:pPr marL="228594" indent="-228594">
              <a:buFont typeface="Arial" panose="020B0604020202020204" pitchFamily="34" charset="0"/>
              <a:buChar char="•"/>
            </a:pPr>
            <a:r>
              <a:rPr lang="en-US" sz="1467">
                <a:solidFill>
                  <a:srgbClr val="41C363"/>
                </a:solidFill>
                <a:latin typeface="Arial" panose="020B0604020202020204" pitchFamily="34" charset="0"/>
                <a:cs typeface="Arial" panose="020B0604020202020204" pitchFamily="34" charset="0"/>
              </a:rPr>
              <a:t>Signal R</a:t>
            </a:r>
          </a:p>
          <a:p>
            <a:pPr marL="228594" indent="-228594">
              <a:buFont typeface="Arial" panose="020B0604020202020204" pitchFamily="34" charset="0"/>
              <a:buChar char="•"/>
            </a:pPr>
            <a:r>
              <a:rPr lang="en-US" sz="1467">
                <a:solidFill>
                  <a:srgbClr val="41C363"/>
                </a:solidFill>
                <a:latin typeface="Arial" panose="020B0604020202020204" pitchFamily="34" charset="0"/>
                <a:cs typeface="Arial" panose="020B0604020202020204" pitchFamily="34" charset="0"/>
              </a:rPr>
              <a:t>MQTT</a:t>
            </a:r>
          </a:p>
          <a:p>
            <a:pPr marL="228594" indent="-228594">
              <a:buFont typeface="Arial" panose="020B0604020202020204" pitchFamily="34" charset="0"/>
              <a:buChar char="•"/>
            </a:pPr>
            <a:r>
              <a:rPr lang="en-US" sz="1467">
                <a:solidFill>
                  <a:srgbClr val="41C363"/>
                </a:solidFill>
                <a:latin typeface="Arial" panose="020B0604020202020204" pitchFamily="34" charset="0"/>
                <a:cs typeface="Arial" panose="020B0604020202020204" pitchFamily="34" charset="0"/>
              </a:rPr>
              <a:t>Grafana</a:t>
            </a:r>
          </a:p>
          <a:p>
            <a:pPr marL="228594" indent="-228594">
              <a:buFont typeface="Arial" panose="020B0604020202020204" pitchFamily="34" charset="0"/>
              <a:buChar char="•"/>
            </a:pPr>
            <a:r>
              <a:rPr lang="en-US" sz="1467">
                <a:solidFill>
                  <a:srgbClr val="41C363"/>
                </a:solidFill>
                <a:latin typeface="Arial" panose="020B0604020202020204" pitchFamily="34" charset="0"/>
                <a:cs typeface="Arial" panose="020B0604020202020204" pitchFamily="34" charset="0"/>
              </a:rPr>
              <a:t>AWS SNS</a:t>
            </a:r>
          </a:p>
        </p:txBody>
      </p:sp>
    </p:spTree>
    <p:extLst>
      <p:ext uri="{BB962C8B-B14F-4D97-AF65-F5344CB8AC3E}">
        <p14:creationId xmlns:p14="http://schemas.microsoft.com/office/powerpoint/2010/main" val="7597166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70DCB4-1314-CFA0-0356-64110058A3D4}"/>
              </a:ext>
            </a:extLst>
          </p:cNvPr>
          <p:cNvSpPr/>
          <p:nvPr/>
        </p:nvSpPr>
        <p:spPr>
          <a:xfrm>
            <a:off x="0" y="5562815"/>
            <a:ext cx="12192000" cy="1295183"/>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nchor="t" anchorCtr="0">
            <a:noAutofit/>
          </a:bodyPr>
          <a:lstStyle/>
          <a:p>
            <a:pPr>
              <a:spcAft>
                <a:spcPts val="600"/>
              </a:spcAft>
              <a:defRPr/>
            </a:pPr>
            <a:endParaRPr lang="en-US" sz="2000">
              <a:solidFill>
                <a:srgbClr val="FFFFFF"/>
              </a:solidFill>
              <a:latin typeface="Arial" panose="020B0604020202020204"/>
            </a:endParaRPr>
          </a:p>
        </p:txBody>
      </p:sp>
      <p:grpSp>
        <p:nvGrpSpPr>
          <p:cNvPr id="6" name="Group 5">
            <a:extLst>
              <a:ext uri="{FF2B5EF4-FFF2-40B4-BE49-F238E27FC236}">
                <a16:creationId xmlns:a16="http://schemas.microsoft.com/office/drawing/2014/main" id="{DB037B45-10C9-EC7A-0CCF-35BA0B777ABF}"/>
              </a:ext>
            </a:extLst>
          </p:cNvPr>
          <p:cNvGrpSpPr/>
          <p:nvPr/>
        </p:nvGrpSpPr>
        <p:grpSpPr>
          <a:xfrm>
            <a:off x="241310" y="2667246"/>
            <a:ext cx="1198305" cy="1198305"/>
            <a:chOff x="223511" y="2046328"/>
            <a:chExt cx="898729" cy="898729"/>
          </a:xfrm>
        </p:grpSpPr>
        <p:pic>
          <p:nvPicPr>
            <p:cNvPr id="37" name="Picture 36" descr="A logo of a company&#10;&#10;Description automatically generated">
              <a:extLst>
                <a:ext uri="{FF2B5EF4-FFF2-40B4-BE49-F238E27FC236}">
                  <a16:creationId xmlns:a16="http://schemas.microsoft.com/office/drawing/2014/main" id="{3975AF2C-E890-9090-EF37-5D332235F2FF}"/>
                </a:ext>
              </a:extLst>
            </p:cNvPr>
            <p:cNvPicPr>
              <a:picLocks noChangeAspect="1"/>
            </p:cNvPicPr>
            <p:nvPr/>
          </p:nvPicPr>
          <p:blipFill rotWithShape="1">
            <a:blip r:embed="rId3">
              <a:extLst>
                <a:ext uri="{28A0092B-C50C-407E-A947-70E740481C1C}">
                  <a14:useLocalDpi xmlns:a14="http://schemas.microsoft.com/office/drawing/2010/main" val="0"/>
                </a:ext>
              </a:extLst>
            </a:blip>
            <a:srcRect t="-1600" r="-1600"/>
            <a:stretch/>
          </p:blipFill>
          <p:spPr>
            <a:xfrm>
              <a:off x="223511" y="2046328"/>
              <a:ext cx="898729" cy="898729"/>
            </a:xfrm>
            <a:prstGeom prst="rect">
              <a:avLst/>
            </a:prstGeom>
          </p:spPr>
        </p:pic>
        <p:sp>
          <p:nvSpPr>
            <p:cNvPr id="5" name="Oval 4">
              <a:extLst>
                <a:ext uri="{FF2B5EF4-FFF2-40B4-BE49-F238E27FC236}">
                  <a16:creationId xmlns:a16="http://schemas.microsoft.com/office/drawing/2014/main" id="{EFEF6BDD-09F4-34DD-074B-4CF02A6EFBCF}"/>
                </a:ext>
              </a:extLst>
            </p:cNvPr>
            <p:cNvSpPr/>
            <p:nvPr/>
          </p:nvSpPr>
          <p:spPr>
            <a:xfrm>
              <a:off x="369794" y="2282638"/>
              <a:ext cx="551329" cy="430306"/>
            </a:xfrm>
            <a:prstGeom prst="ellipse">
              <a:avLst/>
            </a:prstGeom>
            <a:solidFill>
              <a:schemeClr val="bg1"/>
            </a:solidFill>
          </p:spPr>
          <p:txBody>
            <a:bodyPr wrap="square" rtlCol="0" anchor="ctr" anchorCtr="0">
              <a:noAutofit/>
            </a:bodyPr>
            <a:lstStyle/>
            <a:p>
              <a:pPr algn="ctr"/>
              <a:endParaRPr lang="en-US" sz="2133" err="1">
                <a:solidFill>
                  <a:schemeClr val="bg1"/>
                </a:solidFill>
              </a:endParaRPr>
            </a:p>
          </p:txBody>
        </p:sp>
        <p:pic>
          <p:nvPicPr>
            <p:cNvPr id="3" name="Picture 2" descr="Gear - Free construction and tools icons">
              <a:extLst>
                <a:ext uri="{FF2B5EF4-FFF2-40B4-BE49-F238E27FC236}">
                  <a16:creationId xmlns:a16="http://schemas.microsoft.com/office/drawing/2014/main" id="{9B9F1540-D03A-9E48-53EF-430041B6F4F9}"/>
                </a:ext>
              </a:extLst>
            </p:cNvPr>
            <p:cNvPicPr>
              <a:picLocks noChangeAspect="1"/>
            </p:cNvPicPr>
            <p:nvPr/>
          </p:nvPicPr>
          <p:blipFill>
            <a:blip r:embed="rId4"/>
            <a:stretch>
              <a:fillRect/>
            </a:stretch>
          </p:blipFill>
          <p:spPr>
            <a:xfrm>
              <a:off x="479611" y="2352115"/>
              <a:ext cx="358588" cy="358588"/>
            </a:xfrm>
            <a:prstGeom prst="rect">
              <a:avLst/>
            </a:prstGeom>
            <a:ln>
              <a:noFill/>
            </a:ln>
          </p:spPr>
        </p:pic>
      </p:grpSp>
      <p:sp>
        <p:nvSpPr>
          <p:cNvPr id="2" name="Title 1">
            <a:extLst>
              <a:ext uri="{FF2B5EF4-FFF2-40B4-BE49-F238E27FC236}">
                <a16:creationId xmlns:a16="http://schemas.microsoft.com/office/drawing/2014/main" id="{0E83AE6C-6EE7-4EC4-FA28-7F2D2EA61D4C}"/>
              </a:ext>
            </a:extLst>
          </p:cNvPr>
          <p:cNvSpPr>
            <a:spLocks noGrp="1"/>
          </p:cNvSpPr>
          <p:nvPr>
            <p:ph type="title"/>
          </p:nvPr>
        </p:nvSpPr>
        <p:spPr>
          <a:xfrm>
            <a:off x="609600" y="365760"/>
            <a:ext cx="11205883" cy="633421"/>
          </a:xfrm>
        </p:spPr>
        <p:txBody>
          <a:bodyPr/>
          <a:lstStyle/>
          <a:p>
            <a:r>
              <a:rPr lang="en-US" sz="3600">
                <a:latin typeface="Arial Narrow"/>
              </a:rPr>
              <a:t>/IOTCONNECT SDKs: Deliver a Positive Developer Experience</a:t>
            </a:r>
            <a:endParaRPr lang="en-US" sz="3600"/>
          </a:p>
        </p:txBody>
      </p:sp>
      <p:sp>
        <p:nvSpPr>
          <p:cNvPr id="27" name="TextBox 26">
            <a:extLst>
              <a:ext uri="{FF2B5EF4-FFF2-40B4-BE49-F238E27FC236}">
                <a16:creationId xmlns:a16="http://schemas.microsoft.com/office/drawing/2014/main" id="{37C63E3A-6BEA-7B9C-4BC5-6E713325A7F3}"/>
              </a:ext>
            </a:extLst>
          </p:cNvPr>
          <p:cNvSpPr txBox="1"/>
          <p:nvPr/>
        </p:nvSpPr>
        <p:spPr>
          <a:xfrm>
            <a:off x="1082950" y="1028360"/>
            <a:ext cx="9997224" cy="1715854"/>
          </a:xfrm>
          <a:prstGeom prst="rect">
            <a:avLst/>
          </a:prstGeom>
        </p:spPr>
        <p:txBody>
          <a:bodyPr wrap="none" lIns="121920" tIns="60960" rIns="121920" bIns="60960" rtlCol="0" anchor="t">
            <a:spAutoFit/>
          </a:bodyPr>
          <a:lstStyle/>
          <a:p>
            <a:pPr>
              <a:defRPr/>
            </a:pPr>
            <a:r>
              <a:rPr lang="en-US" sz="2400" b="1">
                <a:solidFill>
                  <a:srgbClr val="374151"/>
                </a:solidFill>
                <a:latin typeface="Arial" panose="020B0604020202020204"/>
              </a:rPr>
              <a:t>Objectives:</a:t>
            </a:r>
          </a:p>
          <a:p>
            <a:pPr marL="778914" indent="-380990">
              <a:spcAft>
                <a:spcPts val="300"/>
              </a:spcAft>
              <a:buFont typeface="Arial" panose="020B0604020202020204" pitchFamily="34" charset="0"/>
              <a:buChar char="•"/>
              <a:defRPr/>
            </a:pPr>
            <a:r>
              <a:rPr lang="en-US">
                <a:solidFill>
                  <a:srgbClr val="374151"/>
                </a:solidFill>
                <a:latin typeface="Arial" panose="020B0604020202020204"/>
              </a:rPr>
              <a:t>Deliver device-builders a positive developer-experience </a:t>
            </a:r>
            <a:endParaRPr lang="en-US">
              <a:solidFill>
                <a:srgbClr val="374151"/>
              </a:solidFill>
              <a:latin typeface="Arial" panose="020B0604020202020204"/>
              <a:cs typeface="Arial" panose="020B0604020202020204"/>
            </a:endParaRPr>
          </a:p>
          <a:p>
            <a:pPr marL="778914" indent="-380990">
              <a:spcAft>
                <a:spcPts val="300"/>
              </a:spcAft>
              <a:buFont typeface="Arial" panose="020B0604020202020204" pitchFamily="34" charset="0"/>
              <a:buChar char="•"/>
              <a:defRPr/>
            </a:pPr>
            <a:r>
              <a:rPr lang="en-US">
                <a:solidFill>
                  <a:srgbClr val="374151"/>
                </a:solidFill>
                <a:latin typeface="Arial" panose="020B0604020202020204"/>
              </a:rPr>
              <a:t>Integrate into the Avnet Supplier's development flow and ecosystem</a:t>
            </a:r>
            <a:endParaRPr lang="en-US">
              <a:solidFill>
                <a:srgbClr val="374151"/>
              </a:solidFill>
              <a:latin typeface="Arial" panose="020B0604020202020204"/>
              <a:cs typeface="Arial" panose="020B0604020202020204"/>
            </a:endParaRPr>
          </a:p>
          <a:p>
            <a:pPr marL="778914" indent="-380990">
              <a:spcAft>
                <a:spcPts val="300"/>
              </a:spcAft>
              <a:buFont typeface="Arial" panose="020B0604020202020204" pitchFamily="34" charset="0"/>
              <a:buChar char="•"/>
              <a:defRPr/>
            </a:pPr>
            <a:r>
              <a:rPr lang="en-US">
                <a:solidFill>
                  <a:srgbClr val="374151"/>
                </a:solidFill>
                <a:latin typeface="Arial" panose="020B0604020202020204"/>
              </a:rPr>
              <a:t>Provide confidence for a successful outcome at the onset of our customer’s IoT journey </a:t>
            </a:r>
            <a:endParaRPr lang="en-US">
              <a:solidFill>
                <a:srgbClr val="374151"/>
              </a:solidFill>
              <a:latin typeface="Arial" panose="020B0604020202020204"/>
              <a:cs typeface="Arial" panose="020B0604020202020204"/>
            </a:endParaRPr>
          </a:p>
          <a:p>
            <a:pPr>
              <a:defRPr/>
            </a:pPr>
            <a:endParaRPr lang="en-US">
              <a:solidFill>
                <a:srgbClr val="000000"/>
              </a:solidFill>
              <a:latin typeface="Arial" panose="020B0604020202020204"/>
              <a:cs typeface="Arial" panose="020B0604020202020204" pitchFamily="34" charset="0"/>
            </a:endParaRPr>
          </a:p>
        </p:txBody>
      </p:sp>
      <p:sp>
        <p:nvSpPr>
          <p:cNvPr id="28" name="TextBox 27">
            <a:extLst>
              <a:ext uri="{FF2B5EF4-FFF2-40B4-BE49-F238E27FC236}">
                <a16:creationId xmlns:a16="http://schemas.microsoft.com/office/drawing/2014/main" id="{FD0F485E-53F0-B039-820F-20C1ABF10930}"/>
              </a:ext>
            </a:extLst>
          </p:cNvPr>
          <p:cNvSpPr txBox="1"/>
          <p:nvPr/>
        </p:nvSpPr>
        <p:spPr>
          <a:xfrm>
            <a:off x="1152542" y="2511040"/>
            <a:ext cx="7658828" cy="1400383"/>
          </a:xfrm>
          <a:prstGeom prst="rect">
            <a:avLst/>
          </a:prstGeom>
        </p:spPr>
        <p:txBody>
          <a:bodyPr wrap="none" lIns="121920" tIns="60960" rIns="121920" bIns="60960" rtlCol="0" anchor="t">
            <a:spAutoFit/>
          </a:bodyPr>
          <a:lstStyle/>
          <a:p>
            <a:pPr>
              <a:defRPr/>
            </a:pPr>
            <a:r>
              <a:rPr lang="en-US" sz="2400" b="1">
                <a:solidFill>
                  <a:srgbClr val="374151"/>
                </a:solidFill>
                <a:latin typeface="Arial" panose="020B0604020202020204"/>
              </a:rPr>
              <a:t>Software Resources</a:t>
            </a:r>
            <a:endParaRPr lang="en-US" sz="2400"/>
          </a:p>
          <a:p>
            <a:pPr marL="740815" indent="-342891">
              <a:spcAft>
                <a:spcPts val="300"/>
              </a:spcAft>
              <a:buFont typeface="Arial" panose="020B0604020202020204" pitchFamily="34" charset="0"/>
              <a:buChar char="•"/>
              <a:defRPr/>
            </a:pPr>
            <a:r>
              <a:rPr lang="en-US">
                <a:solidFill>
                  <a:srgbClr val="374151"/>
                </a:solidFill>
                <a:latin typeface="Arial"/>
                <a:cs typeface="Arial"/>
              </a:rPr>
              <a:t>/IOTCONNECT Enablement, </a:t>
            </a:r>
            <a:r>
              <a:rPr lang="en-US" err="1">
                <a:solidFill>
                  <a:srgbClr val="374151"/>
                </a:solidFill>
                <a:latin typeface="Arial"/>
                <a:cs typeface="Arial"/>
              </a:rPr>
              <a:t>Witekio</a:t>
            </a:r>
            <a:r>
              <a:rPr lang="en-US">
                <a:solidFill>
                  <a:srgbClr val="374151"/>
                </a:solidFill>
                <a:latin typeface="Arial"/>
                <a:cs typeface="Arial"/>
              </a:rPr>
              <a:t>, and Softweb service teams</a:t>
            </a:r>
          </a:p>
          <a:p>
            <a:pPr marL="740815" indent="-342891">
              <a:spcAft>
                <a:spcPts val="300"/>
              </a:spcAft>
              <a:buFont typeface="Arial" panose="020B0604020202020204" pitchFamily="34" charset="0"/>
              <a:buChar char="•"/>
              <a:defRPr/>
            </a:pPr>
            <a:r>
              <a:rPr lang="en-US">
                <a:solidFill>
                  <a:srgbClr val="374151"/>
                </a:solidFill>
                <a:latin typeface="Arial"/>
                <a:cs typeface="Arial"/>
              </a:rPr>
              <a:t>Access to global and scalable Avnet software services</a:t>
            </a:r>
          </a:p>
          <a:p>
            <a:pPr marL="740815" indent="-342891">
              <a:spcAft>
                <a:spcPts val="300"/>
              </a:spcAft>
              <a:buFont typeface="Arial" panose="020B0604020202020204" pitchFamily="34" charset="0"/>
              <a:buChar char="•"/>
              <a:defRPr/>
            </a:pPr>
            <a:r>
              <a:rPr lang="en-US">
                <a:solidFill>
                  <a:srgbClr val="374151"/>
                </a:solidFill>
                <a:latin typeface="Arial"/>
                <a:cs typeface="Arial"/>
              </a:rPr>
              <a:t>Skills: C, Python, Java, OS/RTOS, Applications, AI/ML</a:t>
            </a:r>
          </a:p>
        </p:txBody>
      </p:sp>
      <p:sp>
        <p:nvSpPr>
          <p:cNvPr id="29" name="TextBox 28">
            <a:extLst>
              <a:ext uri="{FF2B5EF4-FFF2-40B4-BE49-F238E27FC236}">
                <a16:creationId xmlns:a16="http://schemas.microsoft.com/office/drawing/2014/main" id="{246A949A-03F9-D295-92C0-FC6F787C8880}"/>
              </a:ext>
            </a:extLst>
          </p:cNvPr>
          <p:cNvSpPr txBox="1"/>
          <p:nvPr/>
        </p:nvSpPr>
        <p:spPr>
          <a:xfrm>
            <a:off x="1546609" y="4272560"/>
            <a:ext cx="8986233" cy="1985159"/>
          </a:xfrm>
          <a:prstGeom prst="rect">
            <a:avLst/>
          </a:prstGeom>
        </p:spPr>
        <p:txBody>
          <a:bodyPr wrap="square" numCol="2" rtlCol="0">
            <a:spAutoFit/>
          </a:bodyPr>
          <a:lstStyle/>
          <a:p>
            <a:pPr marL="342891" indent="-342891">
              <a:spcAft>
                <a:spcPts val="300"/>
              </a:spcAft>
              <a:buFont typeface="Arial" panose="020B0604020202020204" pitchFamily="34" charset="0"/>
              <a:buChar char="•"/>
              <a:defRPr/>
            </a:pPr>
            <a:r>
              <a:rPr lang="en-US">
                <a:solidFill>
                  <a:srgbClr val="374151"/>
                </a:solidFill>
                <a:latin typeface="Arial" panose="020B0604020202020204" pitchFamily="34" charset="0"/>
                <a:cs typeface="Arial" panose="020B0604020202020204" pitchFamily="34" charset="0"/>
              </a:rPr>
              <a:t>/IOTCONNECT Library</a:t>
            </a:r>
          </a:p>
          <a:p>
            <a:pPr marL="342891" indent="-342891">
              <a:spcAft>
                <a:spcPts val="300"/>
              </a:spcAft>
              <a:buFont typeface="Arial" panose="020B0604020202020204" pitchFamily="34" charset="0"/>
              <a:buChar char="•"/>
              <a:tabLst>
                <a:tab pos="4348054" algn="l"/>
              </a:tabLst>
              <a:defRPr/>
            </a:pPr>
            <a:r>
              <a:rPr lang="en-US">
                <a:solidFill>
                  <a:srgbClr val="374151"/>
                </a:solidFill>
                <a:latin typeface="Arial" panose="020B0604020202020204" pitchFamily="34" charset="0"/>
                <a:cs typeface="Arial" panose="020B0604020202020204" pitchFamily="34" charset="0"/>
              </a:rPr>
              <a:t>SDK (C / C# / Python / …) </a:t>
            </a:r>
          </a:p>
          <a:p>
            <a:pPr marL="342891" indent="-342891">
              <a:spcAft>
                <a:spcPts val="300"/>
              </a:spcAft>
              <a:buFont typeface="Arial" panose="020B0604020202020204" pitchFamily="34" charset="0"/>
              <a:buChar char="•"/>
              <a:defRPr/>
            </a:pPr>
            <a:r>
              <a:rPr lang="en-US">
                <a:solidFill>
                  <a:srgbClr val="374151"/>
                </a:solidFill>
                <a:latin typeface="Arial" panose="020B0604020202020204" pitchFamily="34" charset="0"/>
                <a:cs typeface="Arial" panose="020B0604020202020204" pitchFamily="34" charset="0"/>
              </a:rPr>
              <a:t>Test Strategy</a:t>
            </a:r>
          </a:p>
          <a:p>
            <a:pPr marL="342891" indent="-342891">
              <a:spcAft>
                <a:spcPts val="300"/>
              </a:spcAft>
              <a:buFont typeface="Arial" panose="020B0604020202020204" pitchFamily="34" charset="0"/>
              <a:buChar char="•"/>
              <a:defRPr/>
            </a:pPr>
            <a:endParaRPr lang="en-US">
              <a:solidFill>
                <a:srgbClr val="374151"/>
              </a:solidFill>
              <a:latin typeface="Arial" panose="020B0604020202020204" pitchFamily="34" charset="0"/>
              <a:cs typeface="Arial" panose="020B0604020202020204" pitchFamily="34" charset="0"/>
            </a:endParaRPr>
          </a:p>
          <a:p>
            <a:pPr marL="342891" indent="-342891">
              <a:spcAft>
                <a:spcPts val="300"/>
              </a:spcAft>
              <a:buFont typeface="Arial" panose="020B0604020202020204" pitchFamily="34" charset="0"/>
              <a:buChar char="•"/>
              <a:defRPr/>
            </a:pPr>
            <a:endParaRPr lang="en-US">
              <a:solidFill>
                <a:srgbClr val="374151"/>
              </a:solidFill>
              <a:latin typeface="Arial" panose="020B0604020202020204" pitchFamily="34" charset="0"/>
              <a:cs typeface="Arial" panose="020B0604020202020204" pitchFamily="34" charset="0"/>
            </a:endParaRPr>
          </a:p>
          <a:p>
            <a:pPr>
              <a:spcAft>
                <a:spcPts val="300"/>
              </a:spcAft>
              <a:defRPr/>
            </a:pPr>
            <a:endParaRPr lang="en-US">
              <a:solidFill>
                <a:srgbClr val="374151"/>
              </a:solidFill>
              <a:latin typeface="Arial" panose="020B0604020202020204" pitchFamily="34" charset="0"/>
              <a:cs typeface="Arial" panose="020B0604020202020204" pitchFamily="34" charset="0"/>
            </a:endParaRPr>
          </a:p>
          <a:p>
            <a:pPr marL="342891" indent="-342891">
              <a:spcAft>
                <a:spcPts val="300"/>
              </a:spcAft>
              <a:buFont typeface="Arial" panose="020B0604020202020204" pitchFamily="34" charset="0"/>
              <a:buChar char="•"/>
              <a:defRPr/>
            </a:pPr>
            <a:r>
              <a:rPr lang="en-US">
                <a:solidFill>
                  <a:srgbClr val="374151"/>
                </a:solidFill>
                <a:latin typeface="Arial" panose="020B0604020202020204" pitchFamily="34" charset="0"/>
                <a:cs typeface="Arial" panose="020B0604020202020204" pitchFamily="34" charset="0"/>
              </a:rPr>
              <a:t>Platform Targeted Samples</a:t>
            </a:r>
          </a:p>
          <a:p>
            <a:pPr marL="190495" indent="-342891">
              <a:spcAft>
                <a:spcPts val="300"/>
              </a:spcAft>
              <a:buFont typeface="Arial" panose="020B0604020202020204" pitchFamily="34" charset="0"/>
              <a:buChar char="•"/>
              <a:defRPr/>
            </a:pPr>
            <a:r>
              <a:rPr lang="en-US">
                <a:solidFill>
                  <a:srgbClr val="374151"/>
                </a:solidFill>
                <a:latin typeface="Arial" panose="020B0604020202020204" pitchFamily="34" charset="0"/>
                <a:cs typeface="Arial" panose="020B0604020202020204" pitchFamily="34" charset="0"/>
              </a:rPr>
              <a:t>Developer Guide</a:t>
            </a:r>
          </a:p>
          <a:p>
            <a:pPr marL="190495" indent="-342891">
              <a:spcAft>
                <a:spcPts val="300"/>
              </a:spcAft>
              <a:buFont typeface="Arial" panose="020B0604020202020204" pitchFamily="34" charset="0"/>
              <a:buChar char="•"/>
              <a:defRPr/>
            </a:pPr>
            <a:r>
              <a:rPr lang="en-US">
                <a:solidFill>
                  <a:srgbClr val="374151"/>
                </a:solidFill>
                <a:latin typeface="Arial" panose="020B0604020202020204" pitchFamily="34" charset="0"/>
                <a:cs typeface="Arial" panose="020B0604020202020204" pitchFamily="34" charset="0"/>
              </a:rPr>
              <a:t>QuickStart Experience</a:t>
            </a:r>
          </a:p>
          <a:p>
            <a:pPr lvl="1">
              <a:defRPr/>
            </a:pPr>
            <a:endParaRPr lang="en-US">
              <a:solidFill>
                <a:srgbClr val="374151"/>
              </a:solidFill>
              <a:latin typeface="Arial" panose="020B0604020202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85678658-154B-EE5B-8B3B-6282D8251FD5}"/>
              </a:ext>
            </a:extLst>
          </p:cNvPr>
          <p:cNvSpPr txBox="1"/>
          <p:nvPr/>
        </p:nvSpPr>
        <p:spPr>
          <a:xfrm>
            <a:off x="1213659" y="3869928"/>
            <a:ext cx="8752840" cy="461665"/>
          </a:xfrm>
          <a:prstGeom prst="rect">
            <a:avLst/>
          </a:prstGeom>
          <a:noFill/>
        </p:spPr>
        <p:txBody>
          <a:bodyPr wrap="square">
            <a:spAutoFit/>
          </a:bodyPr>
          <a:lstStyle/>
          <a:p>
            <a:pPr>
              <a:defRPr/>
            </a:pPr>
            <a:r>
              <a:rPr lang="en-US" sz="2400" b="1">
                <a:solidFill>
                  <a:srgbClr val="374151"/>
                </a:solidFill>
                <a:latin typeface="Arial" panose="020B0604020202020204"/>
              </a:rPr>
              <a:t>Deliverables</a:t>
            </a:r>
            <a:endParaRPr lang="en-US" sz="2000" b="1">
              <a:solidFill>
                <a:srgbClr val="374151"/>
              </a:solidFill>
              <a:latin typeface="Arial" panose="020B0604020202020204"/>
            </a:endParaRPr>
          </a:p>
        </p:txBody>
      </p:sp>
      <p:pic>
        <p:nvPicPr>
          <p:cNvPr id="41" name="Picture 40" descr="A person with a computer&#10;&#10;Description automatically generated">
            <a:extLst>
              <a:ext uri="{FF2B5EF4-FFF2-40B4-BE49-F238E27FC236}">
                <a16:creationId xmlns:a16="http://schemas.microsoft.com/office/drawing/2014/main" id="{855AE8B5-FB1F-A9C8-64D1-43E724F57AEE}"/>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7309"/>
                    </a14:imgEffect>
                    <a14:imgEffect>
                      <a14:brightnessContrast bright="-10000"/>
                    </a14:imgEffect>
                  </a14:imgLayer>
                </a14:imgProps>
              </a:ext>
              <a:ext uri="{28A0092B-C50C-407E-A947-70E740481C1C}">
                <a14:useLocalDpi xmlns:a14="http://schemas.microsoft.com/office/drawing/2010/main" val="0"/>
              </a:ext>
            </a:extLst>
          </a:blip>
          <a:stretch>
            <a:fillRect/>
          </a:stretch>
        </p:blipFill>
        <p:spPr>
          <a:xfrm flipH="1">
            <a:off x="185035" y="1212661"/>
            <a:ext cx="1084899" cy="1084899"/>
          </a:xfrm>
          <a:prstGeom prst="rect">
            <a:avLst/>
          </a:prstGeom>
        </p:spPr>
      </p:pic>
      <p:pic>
        <p:nvPicPr>
          <p:cNvPr id="1026" name="Picture 2" descr="Github Logo - Free social media icons">
            <a:extLst>
              <a:ext uri="{FF2B5EF4-FFF2-40B4-BE49-F238E27FC236}">
                <a16:creationId xmlns:a16="http://schemas.microsoft.com/office/drawing/2014/main" id="{782009E9-2D69-7CE6-C69B-5F236FDC3C2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2131" y="4153811"/>
            <a:ext cx="776660" cy="7766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ull Color Mug | The Yocto Project">
            <a:extLst>
              <a:ext uri="{FF2B5EF4-FFF2-40B4-BE49-F238E27FC236}">
                <a16:creationId xmlns:a16="http://schemas.microsoft.com/office/drawing/2014/main" id="{A55EF1FF-0B85-55AE-8BCC-C97BAEF6C594}"/>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32070" b="28590"/>
          <a:stretch/>
        </p:blipFill>
        <p:spPr bwMode="auto">
          <a:xfrm>
            <a:off x="160539" y="5949432"/>
            <a:ext cx="1175327" cy="462377"/>
          </a:xfrm>
          <a:prstGeom prst="rect">
            <a:avLst/>
          </a:prstGeom>
          <a:noFill/>
          <a:effectLst>
            <a:softEdge rad="12700"/>
          </a:effectLst>
          <a:extLst>
            <a:ext uri="{909E8E84-426E-40DD-AFC4-6F175D3DCCD1}">
              <a14:hiddenFill xmlns:a14="http://schemas.microsoft.com/office/drawing/2010/main">
                <a:solidFill>
                  <a:srgbClr val="FFFFFF"/>
                </a:solidFill>
              </a14:hiddenFill>
            </a:ext>
          </a:extLst>
        </p:spPr>
      </p:pic>
      <p:pic>
        <p:nvPicPr>
          <p:cNvPr id="1032" name="Picture 8" descr="Landing Page - In-memory Database Management System - Raima">
            <a:extLst>
              <a:ext uri="{FF2B5EF4-FFF2-40B4-BE49-F238E27FC236}">
                <a16:creationId xmlns:a16="http://schemas.microsoft.com/office/drawing/2014/main" id="{BABC23CB-D283-809E-CC1B-45108978325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03047" y="5781420"/>
            <a:ext cx="1521951" cy="79840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haring of APM32F4 based Azure RTOS ThreadX migration - Hackster.io">
            <a:extLst>
              <a:ext uri="{FF2B5EF4-FFF2-40B4-BE49-F238E27FC236}">
                <a16:creationId xmlns:a16="http://schemas.microsoft.com/office/drawing/2014/main" id="{18D784FF-5BDB-5978-555C-0627210F7A4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29151" y="5700892"/>
            <a:ext cx="1278660" cy="959456"/>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69C417FF-BCCC-5469-C440-D279445141D0}"/>
              </a:ext>
            </a:extLst>
          </p:cNvPr>
          <p:cNvPicPr>
            <a:picLocks noChangeAspect="1"/>
          </p:cNvPicPr>
          <p:nvPr/>
        </p:nvPicPr>
        <p:blipFill>
          <a:blip r:embed="rId11"/>
          <a:stretch>
            <a:fillRect/>
          </a:stretch>
        </p:blipFill>
        <p:spPr>
          <a:xfrm>
            <a:off x="1640019" y="5749332"/>
            <a:ext cx="858875" cy="862577"/>
          </a:xfrm>
          <a:prstGeom prst="rect">
            <a:avLst/>
          </a:prstGeom>
        </p:spPr>
      </p:pic>
      <p:pic>
        <p:nvPicPr>
          <p:cNvPr id="16" name="Picture 15">
            <a:extLst>
              <a:ext uri="{FF2B5EF4-FFF2-40B4-BE49-F238E27FC236}">
                <a16:creationId xmlns:a16="http://schemas.microsoft.com/office/drawing/2014/main" id="{75E001DC-7938-B645-DF83-593703856A47}"/>
              </a:ext>
            </a:extLst>
          </p:cNvPr>
          <p:cNvPicPr>
            <a:picLocks noChangeAspect="1"/>
          </p:cNvPicPr>
          <p:nvPr/>
        </p:nvPicPr>
        <p:blipFill>
          <a:blip r:embed="rId12"/>
          <a:stretch>
            <a:fillRect/>
          </a:stretch>
        </p:blipFill>
        <p:spPr>
          <a:xfrm>
            <a:off x="9373674" y="5846220"/>
            <a:ext cx="2657787" cy="668801"/>
          </a:xfrm>
          <a:prstGeom prst="rect">
            <a:avLst/>
          </a:prstGeom>
        </p:spPr>
      </p:pic>
      <p:pic>
        <p:nvPicPr>
          <p:cNvPr id="1042" name="Picture 18">
            <a:extLst>
              <a:ext uri="{FF2B5EF4-FFF2-40B4-BE49-F238E27FC236}">
                <a16:creationId xmlns:a16="http://schemas.microsoft.com/office/drawing/2014/main" id="{ED166A7C-3E40-2BCC-370E-E5DA913D597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211964" y="5642593"/>
            <a:ext cx="1060683" cy="107605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7B981622-C02C-95B8-151D-21D35CEFCE49}"/>
              </a:ext>
            </a:extLst>
          </p:cNvPr>
          <p:cNvSpPr>
            <a:spLocks noGrp="1"/>
          </p:cNvSpPr>
          <p:nvPr>
            <p:ph type="sldNum" sz="quarter" idx="12"/>
          </p:nvPr>
        </p:nvSpPr>
        <p:spPr/>
        <p:txBody>
          <a:bodyPr/>
          <a:lstStyle/>
          <a:p>
            <a:fld id="{EF03F2D8-09E8-4F65-B5E4-919B7BA10877}" type="slidenum">
              <a:rPr lang="en-US" smtClean="0"/>
              <a:pPr/>
              <a:t>27</a:t>
            </a:fld>
            <a:endParaRPr lang="en-US"/>
          </a:p>
        </p:txBody>
      </p:sp>
      <p:pic>
        <p:nvPicPr>
          <p:cNvPr id="9" name="Picture 8">
            <a:extLst>
              <a:ext uri="{FF2B5EF4-FFF2-40B4-BE49-F238E27FC236}">
                <a16:creationId xmlns:a16="http://schemas.microsoft.com/office/drawing/2014/main" id="{63BA4B2D-23FA-02C8-CC67-0F4D84F74B6F}"/>
              </a:ext>
            </a:extLst>
          </p:cNvPr>
          <p:cNvPicPr>
            <a:picLocks noChangeAspect="1"/>
          </p:cNvPicPr>
          <p:nvPr/>
        </p:nvPicPr>
        <p:blipFill>
          <a:blip r:embed="rId14">
            <a:clrChange>
              <a:clrFrom>
                <a:srgbClr val="241C22"/>
              </a:clrFrom>
              <a:clrTo>
                <a:srgbClr val="241C22">
                  <a:alpha val="0"/>
                </a:srgbClr>
              </a:clrTo>
            </a:clrChange>
          </a:blip>
          <a:srcRect l="155" t="1923" r="155" b="-1"/>
          <a:stretch>
            <a:fillRect/>
          </a:stretch>
        </p:blipFill>
        <p:spPr>
          <a:xfrm>
            <a:off x="7576800" y="5902210"/>
            <a:ext cx="1492720" cy="556821"/>
          </a:xfrm>
          <a:prstGeom prst="rect">
            <a:avLst/>
          </a:prstGeom>
        </p:spPr>
      </p:pic>
    </p:spTree>
    <p:extLst>
      <p:ext uri="{BB962C8B-B14F-4D97-AF65-F5344CB8AC3E}">
        <p14:creationId xmlns:p14="http://schemas.microsoft.com/office/powerpoint/2010/main" val="19450346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C9478E2-AB79-E08D-026C-FCEE0288736A}"/>
              </a:ext>
            </a:extLst>
          </p:cNvPr>
          <p:cNvPicPr>
            <a:picLocks noChangeAspect="1"/>
          </p:cNvPicPr>
          <p:nvPr/>
        </p:nvPicPr>
        <p:blipFill>
          <a:blip r:embed="rId3"/>
          <a:stretch>
            <a:fillRect/>
          </a:stretch>
        </p:blipFill>
        <p:spPr>
          <a:xfrm>
            <a:off x="3837823" y="2919"/>
            <a:ext cx="965200" cy="1130300"/>
          </a:xfrm>
          <a:prstGeom prst="rect">
            <a:avLst/>
          </a:prstGeom>
        </p:spPr>
      </p:pic>
      <p:sp>
        <p:nvSpPr>
          <p:cNvPr id="9" name="Rectangle 8">
            <a:extLst>
              <a:ext uri="{FF2B5EF4-FFF2-40B4-BE49-F238E27FC236}">
                <a16:creationId xmlns:a16="http://schemas.microsoft.com/office/drawing/2014/main" id="{C6ACF22A-89E6-595E-D5A1-6FEA507551B0}"/>
              </a:ext>
            </a:extLst>
          </p:cNvPr>
          <p:cNvSpPr/>
          <p:nvPr/>
        </p:nvSpPr>
        <p:spPr>
          <a:xfrm>
            <a:off x="4297682" y="5470524"/>
            <a:ext cx="7894319" cy="139952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rtlCol="0" anchor="t" anchorCtr="0">
            <a:noAutofit/>
          </a:bodyPr>
          <a:lstStyle/>
          <a:p>
            <a:pPr defTabSz="1219170">
              <a:spcAft>
                <a:spcPts val="600"/>
              </a:spcAft>
              <a:defRPr/>
            </a:pPr>
            <a:endParaRPr lang="en-US" sz="2000">
              <a:solidFill>
                <a:srgbClr val="FFFFFF"/>
              </a:solidFill>
              <a:latin typeface="Arial" panose="020B0604020202020204"/>
            </a:endParaRPr>
          </a:p>
        </p:txBody>
      </p:sp>
      <p:pic>
        <p:nvPicPr>
          <p:cNvPr id="2068" name="Picture 20" descr="Microchip Technology Completes Atmel Acquisition And Provides Update On Its  Fiscal Fourth Quarter 2016">
            <a:extLst>
              <a:ext uri="{FF2B5EF4-FFF2-40B4-BE49-F238E27FC236}">
                <a16:creationId xmlns:a16="http://schemas.microsoft.com/office/drawing/2014/main" id="{9DC4E90A-A876-9F56-4635-9824C15F56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16413" y="4212588"/>
            <a:ext cx="654939" cy="3410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Placeholder 13" descr="A computer on a stool&#10;&#10;Description automatically generated">
            <a:extLst>
              <a:ext uri="{FF2B5EF4-FFF2-40B4-BE49-F238E27FC236}">
                <a16:creationId xmlns:a16="http://schemas.microsoft.com/office/drawing/2014/main" id="{17B6E56A-FC84-CBAA-DC26-D7D5C1546F5D}"/>
              </a:ext>
            </a:extLst>
          </p:cNvPr>
          <p:cNvPicPr>
            <a:picLocks noGrp="1" noChangeAspect="1"/>
          </p:cNvPicPr>
          <p:nvPr>
            <p:ph type="pic" sz="quarter" idx="10"/>
          </p:nvPr>
        </p:nvPicPr>
        <p:blipFill rotWithShape="1">
          <a:blip r:embed="rId5">
            <a:extLst>
              <a:ext uri="{28A0092B-C50C-407E-A947-70E740481C1C}">
                <a14:useLocalDpi xmlns:a14="http://schemas.microsoft.com/office/drawing/2010/main" val="0"/>
              </a:ext>
            </a:extLst>
          </a:blip>
          <a:srcRect l="26004" t="-333" r="38194"/>
          <a:stretch/>
        </p:blipFill>
        <p:spPr>
          <a:xfrm flipH="1">
            <a:off x="-29595" y="0"/>
            <a:ext cx="4667397" cy="6858000"/>
          </a:xfrm>
        </p:spPr>
      </p:pic>
      <p:sp>
        <p:nvSpPr>
          <p:cNvPr id="2" name="Title 1">
            <a:extLst>
              <a:ext uri="{FF2B5EF4-FFF2-40B4-BE49-F238E27FC236}">
                <a16:creationId xmlns:a16="http://schemas.microsoft.com/office/drawing/2014/main" id="{584BC14C-2558-A329-B9A9-C76A31CFD7A4}"/>
              </a:ext>
            </a:extLst>
          </p:cNvPr>
          <p:cNvSpPr>
            <a:spLocks noGrp="1"/>
          </p:cNvSpPr>
          <p:nvPr>
            <p:ph type="title"/>
          </p:nvPr>
        </p:nvSpPr>
        <p:spPr>
          <a:xfrm>
            <a:off x="4665910" y="258667"/>
            <a:ext cx="6057900" cy="627864"/>
          </a:xfrm>
        </p:spPr>
        <p:txBody>
          <a:bodyPr/>
          <a:lstStyle/>
          <a:p>
            <a:r>
              <a:rPr lang="en-US">
                <a:latin typeface="Arial Narrow"/>
              </a:rPr>
              <a:t>Device Enablement:  SDKs</a:t>
            </a:r>
            <a:endParaRPr lang="en-US"/>
          </a:p>
        </p:txBody>
      </p:sp>
      <p:sp>
        <p:nvSpPr>
          <p:cNvPr id="4" name="Content Placeholder 3">
            <a:extLst>
              <a:ext uri="{FF2B5EF4-FFF2-40B4-BE49-F238E27FC236}">
                <a16:creationId xmlns:a16="http://schemas.microsoft.com/office/drawing/2014/main" id="{54CC3D5F-D95A-8664-9D0E-FE114781BE27}"/>
              </a:ext>
            </a:extLst>
          </p:cNvPr>
          <p:cNvSpPr>
            <a:spLocks noGrp="1"/>
          </p:cNvSpPr>
          <p:nvPr>
            <p:ph sz="quarter" idx="13"/>
          </p:nvPr>
        </p:nvSpPr>
        <p:spPr>
          <a:xfrm>
            <a:off x="4206241" y="1315345"/>
            <a:ext cx="10605273" cy="5125883"/>
          </a:xfrm>
        </p:spPr>
        <p:txBody>
          <a:bodyPr vert="horz" lIns="0" tIns="0" rIns="0" bIns="0" rtlCol="0" anchor="t">
            <a:noAutofit/>
          </a:bodyPr>
          <a:lstStyle/>
          <a:p>
            <a:pPr>
              <a:spcAft>
                <a:spcPts val="0"/>
              </a:spcAft>
            </a:pPr>
            <a:r>
              <a:rPr lang="en-US" sz="2400">
                <a:solidFill>
                  <a:schemeClr val="tx1"/>
                </a:solidFill>
                <a:latin typeface="Arial Narrow"/>
                <a:cs typeface="Arial"/>
              </a:rPr>
              <a:t>Generic SDKs</a:t>
            </a:r>
          </a:p>
          <a:p>
            <a:pPr marL="842412">
              <a:spcAft>
                <a:spcPts val="0"/>
              </a:spcAft>
            </a:pPr>
            <a:r>
              <a:rPr lang="en-US" sz="2400">
                <a:solidFill>
                  <a:srgbClr val="41C363"/>
                </a:solidFill>
                <a:latin typeface="Arial Narrow"/>
                <a:cs typeface="Arial"/>
              </a:rPr>
              <a:t>Multiple Languages and Environments</a:t>
            </a:r>
          </a:p>
          <a:p>
            <a:endParaRPr lang="en-US" sz="2400">
              <a:solidFill>
                <a:schemeClr val="tx1"/>
              </a:solidFill>
              <a:latin typeface="Arial Narrow"/>
              <a:cs typeface="Arial"/>
            </a:endParaRPr>
          </a:p>
          <a:p>
            <a:endParaRPr lang="en-US" sz="2400">
              <a:solidFill>
                <a:schemeClr val="tx1"/>
              </a:solidFill>
              <a:latin typeface="Arial Narrow"/>
              <a:cs typeface="Arial"/>
            </a:endParaRPr>
          </a:p>
          <a:p>
            <a:pPr>
              <a:spcAft>
                <a:spcPts val="0"/>
              </a:spcAft>
            </a:pPr>
            <a:r>
              <a:rPr lang="en-US" sz="2400">
                <a:solidFill>
                  <a:schemeClr val="tx1"/>
                </a:solidFill>
                <a:latin typeface="Arial Narrow"/>
                <a:cs typeface="Arial"/>
              </a:rPr>
              <a:t>Platform-specific SDKs </a:t>
            </a:r>
          </a:p>
          <a:p>
            <a:pPr marL="842412">
              <a:spcAft>
                <a:spcPts val="0"/>
              </a:spcAft>
            </a:pPr>
            <a:r>
              <a:rPr lang="en-US" sz="2400">
                <a:solidFill>
                  <a:srgbClr val="41C363"/>
                </a:solidFill>
                <a:latin typeface="Arial Narrow"/>
                <a:cs typeface="Arial"/>
              </a:rPr>
              <a:t>Development Boards and Embedded Hardware</a:t>
            </a:r>
          </a:p>
        </p:txBody>
      </p:sp>
      <p:pic>
        <p:nvPicPr>
          <p:cNvPr id="2050" name="Picture 2" descr="Python Logo PNG Vector (SVG) Free Download">
            <a:extLst>
              <a:ext uri="{FF2B5EF4-FFF2-40B4-BE49-F238E27FC236}">
                <a16:creationId xmlns:a16="http://schemas.microsoft.com/office/drawing/2014/main" id="{20A25CCD-A1C2-7FF3-19DB-4EBE7634B98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17097" y="2115579"/>
            <a:ext cx="398572" cy="44616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wift vertical logo - Social media &amp; Logos Icons">
            <a:extLst>
              <a:ext uri="{FF2B5EF4-FFF2-40B4-BE49-F238E27FC236}">
                <a16:creationId xmlns:a16="http://schemas.microsoft.com/office/drawing/2014/main" id="{23E7C43D-E0C1-08F0-2967-8962CB2D66C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72067" y="2634631"/>
            <a:ext cx="398571" cy="46252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20D4C75D-846F-BD74-7772-0EF93BD3863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07332" y="2160770"/>
            <a:ext cx="319032" cy="35891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4323C9E3-A319-2014-3072-A067F23BD16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920525" y="2172244"/>
            <a:ext cx="319031" cy="358661"/>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a:extLst>
              <a:ext uri="{FF2B5EF4-FFF2-40B4-BE49-F238E27FC236}">
                <a16:creationId xmlns:a16="http://schemas.microsoft.com/office/drawing/2014/main" id="{7A3FC4AE-EA77-2D34-504C-C6D13924965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333716" y="2175475"/>
            <a:ext cx="319032" cy="358911"/>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a:extLst>
              <a:ext uri="{FF2B5EF4-FFF2-40B4-BE49-F238E27FC236}">
                <a16:creationId xmlns:a16="http://schemas.microsoft.com/office/drawing/2014/main" id="{EB99E9F9-0447-FBA1-C01C-0F0C309F97D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779009" y="2172471"/>
            <a:ext cx="585996" cy="358435"/>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a:extLst>
              <a:ext uri="{FF2B5EF4-FFF2-40B4-BE49-F238E27FC236}">
                <a16:creationId xmlns:a16="http://schemas.microsoft.com/office/drawing/2014/main" id="{3281D723-305F-F350-13BB-33F9E1153E2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689077" y="2673657"/>
            <a:ext cx="328020" cy="377224"/>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a:extLst>
              <a:ext uri="{FF2B5EF4-FFF2-40B4-BE49-F238E27FC236}">
                <a16:creationId xmlns:a16="http://schemas.microsoft.com/office/drawing/2014/main" id="{6B590588-E7BE-1E04-FBFE-BA943374AD3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165747" y="4315286"/>
            <a:ext cx="811107" cy="135607"/>
          </a:xfrm>
          <a:prstGeom prst="rect">
            <a:avLst/>
          </a:prstGeom>
          <a:noFill/>
          <a:extLst>
            <a:ext uri="{909E8E84-426E-40DD-AFC4-6F175D3DCCD1}">
              <a14:hiddenFill xmlns:a14="http://schemas.microsoft.com/office/drawing/2010/main">
                <a:solidFill>
                  <a:srgbClr val="FFFFFF"/>
                </a:solidFill>
              </a14:hiddenFill>
            </a:ext>
          </a:extLst>
        </p:spPr>
      </p:pic>
      <p:pic>
        <p:nvPicPr>
          <p:cNvPr id="2070" name="Picture 22" descr="The History of Intel">
            <a:extLst>
              <a:ext uri="{FF2B5EF4-FFF2-40B4-BE49-F238E27FC236}">
                <a16:creationId xmlns:a16="http://schemas.microsoft.com/office/drawing/2014/main" id="{4FFD0831-BF20-71C0-37C8-2C1DF259A547}"/>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394249" y="4605623"/>
            <a:ext cx="516999" cy="342901"/>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24" descr="STMicroelectronics - Wikipedia">
            <a:extLst>
              <a:ext uri="{FF2B5EF4-FFF2-40B4-BE49-F238E27FC236}">
                <a16:creationId xmlns:a16="http://schemas.microsoft.com/office/drawing/2014/main" id="{41551809-ECD1-8764-5F55-75D3785ACD82}"/>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485652" y="4194283"/>
            <a:ext cx="537515" cy="377612"/>
          </a:xfrm>
          <a:prstGeom prst="rect">
            <a:avLst/>
          </a:prstGeom>
          <a:noFill/>
          <a:extLst>
            <a:ext uri="{909E8E84-426E-40DD-AFC4-6F175D3DCCD1}">
              <a14:hiddenFill xmlns:a14="http://schemas.microsoft.com/office/drawing/2010/main">
                <a:solidFill>
                  <a:srgbClr val="FFFFFF"/>
                </a:solidFill>
              </a14:hiddenFill>
            </a:ext>
          </a:extLst>
        </p:spPr>
      </p:pic>
      <p:pic>
        <p:nvPicPr>
          <p:cNvPr id="2076" name="Picture 28" descr="NXP Semiconductors - Wikipedia">
            <a:extLst>
              <a:ext uri="{FF2B5EF4-FFF2-40B4-BE49-F238E27FC236}">
                <a16:creationId xmlns:a16="http://schemas.microsoft.com/office/drawing/2014/main" id="{5573FB68-0CA3-8951-3D98-D8E470B24298}"/>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713934" y="4269822"/>
            <a:ext cx="629137" cy="226533"/>
          </a:xfrm>
          <a:prstGeom prst="rect">
            <a:avLst/>
          </a:prstGeom>
          <a:noFill/>
          <a:extLst>
            <a:ext uri="{909E8E84-426E-40DD-AFC4-6F175D3DCCD1}">
              <a14:hiddenFill xmlns:a14="http://schemas.microsoft.com/office/drawing/2010/main">
                <a:solidFill>
                  <a:srgbClr val="FFFFFF"/>
                </a:solidFill>
              </a14:hiddenFill>
            </a:ext>
          </a:extLst>
        </p:spPr>
      </p:pic>
      <p:pic>
        <p:nvPicPr>
          <p:cNvPr id="2078" name="Picture 30">
            <a:extLst>
              <a:ext uri="{FF2B5EF4-FFF2-40B4-BE49-F238E27FC236}">
                <a16:creationId xmlns:a16="http://schemas.microsoft.com/office/drawing/2014/main" id="{AF54B743-BA9C-836C-B981-82C06A8AE1EF}"/>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062220" y="4677540"/>
            <a:ext cx="700441" cy="199067"/>
          </a:xfrm>
          <a:prstGeom prst="rect">
            <a:avLst/>
          </a:prstGeom>
          <a:noFill/>
          <a:extLst>
            <a:ext uri="{909E8E84-426E-40DD-AFC4-6F175D3DCCD1}">
              <a14:hiddenFill xmlns:a14="http://schemas.microsoft.com/office/drawing/2010/main">
                <a:solidFill>
                  <a:srgbClr val="FFFFFF"/>
                </a:solidFill>
              </a14:hiddenFill>
            </a:ext>
          </a:extLst>
        </p:spPr>
      </p:pic>
      <p:pic>
        <p:nvPicPr>
          <p:cNvPr id="2080" name="Picture 32">
            <a:extLst>
              <a:ext uri="{FF2B5EF4-FFF2-40B4-BE49-F238E27FC236}">
                <a16:creationId xmlns:a16="http://schemas.microsoft.com/office/drawing/2014/main" id="{592DF263-11E6-D030-E79B-7242B57DDD10}"/>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923482" y="4588269"/>
            <a:ext cx="377612" cy="377612"/>
          </a:xfrm>
          <a:prstGeom prst="rect">
            <a:avLst/>
          </a:prstGeom>
          <a:noFill/>
          <a:extLst>
            <a:ext uri="{909E8E84-426E-40DD-AFC4-6F175D3DCCD1}">
              <a14:hiddenFill xmlns:a14="http://schemas.microsoft.com/office/drawing/2010/main">
                <a:solidFill>
                  <a:srgbClr val="FFFFFF"/>
                </a:solidFill>
              </a14:hiddenFill>
            </a:ext>
          </a:extLst>
        </p:spPr>
      </p:pic>
      <p:pic>
        <p:nvPicPr>
          <p:cNvPr id="2082" name="Picture 34" descr="Infineon Technologies Austria - Wikipedia">
            <a:extLst>
              <a:ext uri="{FF2B5EF4-FFF2-40B4-BE49-F238E27FC236}">
                <a16:creationId xmlns:a16="http://schemas.microsoft.com/office/drawing/2014/main" id="{A266B57A-D524-871E-5D75-343D434BA76E}"/>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055752" y="4224825"/>
            <a:ext cx="718081" cy="316529"/>
          </a:xfrm>
          <a:prstGeom prst="rect">
            <a:avLst/>
          </a:prstGeom>
          <a:noFill/>
          <a:extLst>
            <a:ext uri="{909E8E84-426E-40DD-AFC4-6F175D3DCCD1}">
              <a14:hiddenFill xmlns:a14="http://schemas.microsoft.com/office/drawing/2010/main">
                <a:solidFill>
                  <a:srgbClr val="FFFFFF"/>
                </a:solidFill>
              </a14:hiddenFill>
            </a:ext>
          </a:extLst>
        </p:spPr>
      </p:pic>
      <p:pic>
        <p:nvPicPr>
          <p:cNvPr id="2084" name="Picture 36">
            <a:extLst>
              <a:ext uri="{FF2B5EF4-FFF2-40B4-BE49-F238E27FC236}">
                <a16:creationId xmlns:a16="http://schemas.microsoft.com/office/drawing/2014/main" id="{EBC0B6DA-28C2-D84F-11DB-61DC75ED7349}"/>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913633" y="4687683"/>
            <a:ext cx="858876" cy="17878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BB0B459-0D2D-0D59-411B-CA6E3D81BC08}"/>
              </a:ext>
            </a:extLst>
          </p:cNvPr>
          <p:cNvSpPr txBox="1"/>
          <p:nvPr/>
        </p:nvSpPr>
        <p:spPr>
          <a:xfrm>
            <a:off x="5438280" y="6268864"/>
            <a:ext cx="7554105" cy="338554"/>
          </a:xfrm>
          <a:prstGeom prst="rect">
            <a:avLst/>
          </a:prstGeom>
          <a:noFill/>
        </p:spPr>
        <p:txBody>
          <a:bodyPr wrap="square">
            <a:spAutoFit/>
          </a:bodyPr>
          <a:lstStyle/>
          <a:p>
            <a:pPr defTabSz="1219170"/>
            <a:r>
              <a:rPr lang="en-US" sz="1600">
                <a:solidFill>
                  <a:srgbClr val="FFFFFF"/>
                </a:solidFill>
                <a:latin typeface="Arial" panose="020B0604020202020204"/>
                <a:hlinkClick r:id="rId21"/>
              </a:rPr>
              <a:t>https://github.com/avnet-iotconnect/</a:t>
            </a:r>
            <a:r>
              <a:rPr lang="en-US" sz="1600">
                <a:solidFill>
                  <a:srgbClr val="FFFFFF"/>
                </a:solidFill>
                <a:latin typeface="Arial" panose="020B0604020202020204"/>
              </a:rPr>
              <a:t> </a:t>
            </a:r>
          </a:p>
        </p:txBody>
      </p:sp>
      <p:pic>
        <p:nvPicPr>
          <p:cNvPr id="2086" name="Picture 38" descr="GitHub&quot; Icon - Download for free – Iconduck">
            <a:extLst>
              <a:ext uri="{FF2B5EF4-FFF2-40B4-BE49-F238E27FC236}">
                <a16:creationId xmlns:a16="http://schemas.microsoft.com/office/drawing/2014/main" id="{29A3036B-17E3-0FC7-7E32-909D1E928D92}"/>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174866" y="6258263"/>
            <a:ext cx="295276" cy="286608"/>
          </a:xfrm>
          <a:prstGeom prst="rect">
            <a:avLst/>
          </a:prstGeom>
          <a:noFill/>
          <a:extLst>
            <a:ext uri="{909E8E84-426E-40DD-AFC4-6F175D3DCCD1}">
              <a14:hiddenFill xmlns:a14="http://schemas.microsoft.com/office/drawing/2010/main">
                <a:solidFill>
                  <a:srgbClr val="FFFFFF"/>
                </a:solidFill>
              </a14:hiddenFill>
            </a:ext>
          </a:extLst>
        </p:spPr>
      </p:pic>
      <p:pic>
        <p:nvPicPr>
          <p:cNvPr id="2088" name="Picture 40" descr="White info icon - Free white info icons">
            <a:extLst>
              <a:ext uri="{FF2B5EF4-FFF2-40B4-BE49-F238E27FC236}">
                <a16:creationId xmlns:a16="http://schemas.microsoft.com/office/drawing/2014/main" id="{05A839CD-0914-3BD0-72EC-FF3FC3DBC3DE}"/>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5173257" y="5724155"/>
            <a:ext cx="295276" cy="29527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269A8AF-1013-B6E2-0F0A-1419543E5007}"/>
              </a:ext>
            </a:extLst>
          </p:cNvPr>
          <p:cNvSpPr txBox="1"/>
          <p:nvPr/>
        </p:nvSpPr>
        <p:spPr>
          <a:xfrm>
            <a:off x="5404752" y="5760260"/>
            <a:ext cx="6111240" cy="338554"/>
          </a:xfrm>
          <a:prstGeom prst="rect">
            <a:avLst/>
          </a:prstGeom>
          <a:noFill/>
        </p:spPr>
        <p:txBody>
          <a:bodyPr wrap="square">
            <a:spAutoFit/>
          </a:bodyPr>
          <a:lstStyle/>
          <a:p>
            <a:pPr defTabSz="1219170"/>
            <a:r>
              <a:rPr lang="en-US" sz="1600">
                <a:solidFill>
                  <a:srgbClr val="FFFFFF"/>
                </a:solidFill>
                <a:latin typeface="Arial" panose="020B0604020202020204"/>
                <a:hlinkClick r:id="rId24"/>
              </a:rPr>
              <a:t>https://docs.iotconnect.io/iotconnect/sdk/</a:t>
            </a:r>
            <a:r>
              <a:rPr lang="en-US" sz="1600">
                <a:solidFill>
                  <a:srgbClr val="FFFFFF"/>
                </a:solidFill>
                <a:latin typeface="Arial" panose="020B0604020202020204"/>
              </a:rPr>
              <a:t> </a:t>
            </a:r>
          </a:p>
        </p:txBody>
      </p:sp>
      <p:pic>
        <p:nvPicPr>
          <p:cNvPr id="3074" name="Picture 2" descr="IoTConnect application screen">
            <a:extLst>
              <a:ext uri="{FF2B5EF4-FFF2-40B4-BE49-F238E27FC236}">
                <a16:creationId xmlns:a16="http://schemas.microsoft.com/office/drawing/2014/main" id="{79CCC7DF-ABEE-3190-FFEB-DA392CF64EA4}"/>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9921441" y="5619270"/>
            <a:ext cx="1932555" cy="1087061"/>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0786F06F-9B7A-459A-2B60-937B427FC5C8}"/>
              </a:ext>
            </a:extLst>
          </p:cNvPr>
          <p:cNvSpPr>
            <a:spLocks noGrp="1"/>
          </p:cNvSpPr>
          <p:nvPr>
            <p:ph type="sldNum" sz="quarter" idx="12"/>
          </p:nvPr>
        </p:nvSpPr>
        <p:spPr/>
        <p:txBody>
          <a:bodyPr/>
          <a:lstStyle/>
          <a:p>
            <a:pPr defTabSz="1219170"/>
            <a:fld id="{EF03F2D8-09E8-4F65-B5E4-919B7BA10877}" type="slidenum">
              <a:rPr lang="en-US">
                <a:solidFill>
                  <a:srgbClr val="919191"/>
                </a:solidFill>
                <a:latin typeface="Arial" panose="020B0604020202020204"/>
              </a:rPr>
              <a:pPr defTabSz="1219170"/>
              <a:t>28</a:t>
            </a:fld>
            <a:endParaRPr lang="en-US">
              <a:solidFill>
                <a:srgbClr val="919191"/>
              </a:solidFill>
              <a:latin typeface="Arial" panose="020B0604020202020204"/>
            </a:endParaRPr>
          </a:p>
        </p:txBody>
      </p:sp>
    </p:spTree>
    <p:extLst>
      <p:ext uri="{BB962C8B-B14F-4D97-AF65-F5344CB8AC3E}">
        <p14:creationId xmlns:p14="http://schemas.microsoft.com/office/powerpoint/2010/main" val="6976936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itle 47">
            <a:extLst>
              <a:ext uri="{FF2B5EF4-FFF2-40B4-BE49-F238E27FC236}">
                <a16:creationId xmlns:a16="http://schemas.microsoft.com/office/drawing/2014/main" id="{0A113924-97C2-64EE-7A9A-0EBED4ACE9EC}"/>
              </a:ext>
            </a:extLst>
          </p:cNvPr>
          <p:cNvSpPr>
            <a:spLocks noGrp="1"/>
          </p:cNvSpPr>
          <p:nvPr>
            <p:ph type="title"/>
          </p:nvPr>
        </p:nvSpPr>
        <p:spPr/>
        <p:txBody>
          <a:bodyPr/>
          <a:lstStyle/>
          <a:p>
            <a:r>
              <a:rPr lang="en-US"/>
              <a:t>/IOTCONNECT AWS Demo Examples</a:t>
            </a:r>
          </a:p>
        </p:txBody>
      </p:sp>
      <p:pic>
        <p:nvPicPr>
          <p:cNvPr id="3" name="Picture 2">
            <a:extLst>
              <a:ext uri="{FF2B5EF4-FFF2-40B4-BE49-F238E27FC236}">
                <a16:creationId xmlns:a16="http://schemas.microsoft.com/office/drawing/2014/main" id="{B2AEB88A-94F1-0300-6BC4-320A4F838119}"/>
              </a:ext>
            </a:extLst>
          </p:cNvPr>
          <p:cNvPicPr>
            <a:picLocks noChangeAspect="1"/>
          </p:cNvPicPr>
          <p:nvPr/>
        </p:nvPicPr>
        <p:blipFill>
          <a:blip r:embed="rId2"/>
          <a:stretch>
            <a:fillRect/>
          </a:stretch>
        </p:blipFill>
        <p:spPr>
          <a:xfrm>
            <a:off x="609599" y="1117421"/>
            <a:ext cx="4223656" cy="2311579"/>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50" name="Picture 49">
            <a:extLst>
              <a:ext uri="{FF2B5EF4-FFF2-40B4-BE49-F238E27FC236}">
                <a16:creationId xmlns:a16="http://schemas.microsoft.com/office/drawing/2014/main" id="{70253D5B-2A8F-AA42-1833-8EAA009CC46A}"/>
              </a:ext>
            </a:extLst>
          </p:cNvPr>
          <p:cNvPicPr>
            <a:picLocks noChangeAspect="1"/>
          </p:cNvPicPr>
          <p:nvPr/>
        </p:nvPicPr>
        <p:blipFill rotWithShape="1">
          <a:blip r:embed="rId3"/>
          <a:srcRect r="21672"/>
          <a:stretch/>
        </p:blipFill>
        <p:spPr>
          <a:xfrm>
            <a:off x="4047843" y="2286960"/>
            <a:ext cx="4096314" cy="260667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39" name="Picture 38">
            <a:extLst>
              <a:ext uri="{FF2B5EF4-FFF2-40B4-BE49-F238E27FC236}">
                <a16:creationId xmlns:a16="http://schemas.microsoft.com/office/drawing/2014/main" id="{D3B4AAB4-CE55-28EF-DABE-B037D9233D2C}"/>
              </a:ext>
            </a:extLst>
          </p:cNvPr>
          <p:cNvPicPr>
            <a:picLocks noChangeAspect="1"/>
          </p:cNvPicPr>
          <p:nvPr/>
        </p:nvPicPr>
        <p:blipFill>
          <a:blip r:embed="rId4"/>
          <a:stretch>
            <a:fillRect/>
          </a:stretch>
        </p:blipFill>
        <p:spPr>
          <a:xfrm>
            <a:off x="7739393" y="3857211"/>
            <a:ext cx="4078514" cy="2563947"/>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53" name="TextBox 52">
            <a:extLst>
              <a:ext uri="{FF2B5EF4-FFF2-40B4-BE49-F238E27FC236}">
                <a16:creationId xmlns:a16="http://schemas.microsoft.com/office/drawing/2014/main" id="{16CB7A8F-2E51-EFA2-24F4-F11B6F12F6A8}"/>
              </a:ext>
            </a:extLst>
          </p:cNvPr>
          <p:cNvSpPr txBox="1"/>
          <p:nvPr/>
        </p:nvSpPr>
        <p:spPr>
          <a:xfrm>
            <a:off x="609599" y="3517202"/>
            <a:ext cx="2579104" cy="246221"/>
          </a:xfrm>
          <a:prstGeom prst="rect">
            <a:avLst/>
          </a:prstGeom>
        </p:spPr>
        <p:txBody>
          <a:bodyPr wrap="none" lIns="0" tIns="0" rIns="0" bIns="0" rtlCol="0">
            <a:spAutoFit/>
          </a:bodyPr>
          <a:lstStyle/>
          <a:p>
            <a:pPr algn="l"/>
            <a:r>
              <a:rPr lang="en-US" sz="1600" b="1">
                <a:latin typeface="Arial" panose="020B0604020202020204" pitchFamily="34" charset="0"/>
                <a:cs typeface="Arial" panose="020B0604020202020204" pitchFamily="34" charset="0"/>
              </a:rPr>
              <a:t>AI/ML Audio Classification</a:t>
            </a:r>
          </a:p>
        </p:txBody>
      </p:sp>
      <p:sp>
        <p:nvSpPr>
          <p:cNvPr id="55" name="TextBox 54">
            <a:extLst>
              <a:ext uri="{FF2B5EF4-FFF2-40B4-BE49-F238E27FC236}">
                <a16:creationId xmlns:a16="http://schemas.microsoft.com/office/drawing/2014/main" id="{886F30CA-F62E-75F6-31D3-A6D0165123DA}"/>
              </a:ext>
            </a:extLst>
          </p:cNvPr>
          <p:cNvSpPr txBox="1"/>
          <p:nvPr/>
        </p:nvSpPr>
        <p:spPr>
          <a:xfrm>
            <a:off x="4047843" y="4944695"/>
            <a:ext cx="3642279" cy="246221"/>
          </a:xfrm>
          <a:prstGeom prst="rect">
            <a:avLst/>
          </a:prstGeom>
        </p:spPr>
        <p:txBody>
          <a:bodyPr wrap="none" lIns="0" tIns="0" rIns="0" bIns="0" rtlCol="0">
            <a:spAutoFit/>
          </a:bodyPr>
          <a:lstStyle/>
          <a:p>
            <a:pPr algn="l"/>
            <a:r>
              <a:rPr lang="en-US" sz="1600" b="1">
                <a:latin typeface="Arial" panose="020B0604020202020204" pitchFamily="34" charset="0"/>
                <a:cs typeface="Arial" panose="020B0604020202020204" pitchFamily="34" charset="0"/>
              </a:rPr>
              <a:t>Edge ML Voice and Motion Detection </a:t>
            </a:r>
          </a:p>
        </p:txBody>
      </p:sp>
      <p:sp>
        <p:nvSpPr>
          <p:cNvPr id="54" name="TextBox 53">
            <a:extLst>
              <a:ext uri="{FF2B5EF4-FFF2-40B4-BE49-F238E27FC236}">
                <a16:creationId xmlns:a16="http://schemas.microsoft.com/office/drawing/2014/main" id="{FD474444-01E9-B8A4-6B1F-8C57EF15C173}"/>
              </a:ext>
            </a:extLst>
          </p:cNvPr>
          <p:cNvSpPr txBox="1"/>
          <p:nvPr/>
        </p:nvSpPr>
        <p:spPr>
          <a:xfrm>
            <a:off x="7736443" y="6478695"/>
            <a:ext cx="2180084" cy="246221"/>
          </a:xfrm>
          <a:prstGeom prst="rect">
            <a:avLst/>
          </a:prstGeom>
        </p:spPr>
        <p:txBody>
          <a:bodyPr wrap="none" lIns="0" tIns="0" rIns="0" bIns="0" rtlCol="0">
            <a:spAutoFit/>
          </a:bodyPr>
          <a:lstStyle/>
          <a:p>
            <a:pPr algn="l"/>
            <a:r>
              <a:rPr lang="en-US" sz="1600" b="1">
                <a:latin typeface="Arial" panose="020B0604020202020204" pitchFamily="34" charset="0"/>
                <a:cs typeface="Arial" panose="020B0604020202020204" pitchFamily="34" charset="0"/>
              </a:rPr>
              <a:t>Consumer Indoor Grill</a:t>
            </a:r>
          </a:p>
        </p:txBody>
      </p:sp>
    </p:spTree>
    <p:extLst>
      <p:ext uri="{BB962C8B-B14F-4D97-AF65-F5344CB8AC3E}">
        <p14:creationId xmlns:p14="http://schemas.microsoft.com/office/powerpoint/2010/main" val="2890641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vnet Templates (Advanced)">
  <a:themeElements>
    <a:clrScheme name="Avnet Colors (2021)">
      <a:dk1>
        <a:srgbClr val="000000"/>
      </a:dk1>
      <a:lt1>
        <a:srgbClr val="FFFFFF"/>
      </a:lt1>
      <a:dk2>
        <a:srgbClr val="368748"/>
      </a:dk2>
      <a:lt2>
        <a:srgbClr val="4273B8"/>
      </a:lt2>
      <a:accent1>
        <a:srgbClr val="41C363"/>
      </a:accent1>
      <a:accent2>
        <a:srgbClr val="7DCEF1"/>
      </a:accent2>
      <a:accent3>
        <a:srgbClr val="FDB813"/>
      </a:accent3>
      <a:accent4>
        <a:srgbClr val="D2D2D2"/>
      </a:accent4>
      <a:accent5>
        <a:srgbClr val="919191"/>
      </a:accent5>
      <a:accent6>
        <a:srgbClr val="5F6369"/>
      </a:accent6>
      <a:hlink>
        <a:srgbClr val="41C363"/>
      </a:hlink>
      <a:folHlink>
        <a:srgbClr val="41C36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spPr>
      <a:bodyPr wrap="square" rtlCol="0" anchor="ctr" anchorCtr="0">
        <a:noAutofit/>
      </a:bodyPr>
      <a:lstStyle>
        <a:defPPr>
          <a:defRPr sz="1600" dirty="0" err="1">
            <a:solidFill>
              <a:schemeClr val="bg1"/>
            </a:solidFill>
          </a:defRPr>
        </a:defPPr>
      </a:lstStyle>
    </a:spDef>
    <a:lnDef>
      <a:spPr>
        <a:ln w="6350">
          <a:solidFill>
            <a:schemeClr val="tx1"/>
          </a:solidFill>
          <a:prstDash val="solid"/>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bodyPr wrap="none" lIns="0" tIns="0" rIns="0" bIns="0" rtlCol="0">
        <a:spAutoFit/>
      </a:bodyPr>
      <a:lstStyle>
        <a:defPPr algn="l">
          <a:defRPr sz="16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Presentation2" id="{2E391BC1-664E-4FB8-94DD-7D5C90AC9DBA}" vid="{7DBD1CC9-4454-4EFE-BD8B-E8425030674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Avnet Templates (Advanced)">
  <a:themeElements>
    <a:clrScheme name="Avnet Colors (2021)">
      <a:dk1>
        <a:srgbClr val="000000"/>
      </a:dk1>
      <a:lt1>
        <a:srgbClr val="FFFFFF"/>
      </a:lt1>
      <a:dk2>
        <a:srgbClr val="368748"/>
      </a:dk2>
      <a:lt2>
        <a:srgbClr val="4273B8"/>
      </a:lt2>
      <a:accent1>
        <a:srgbClr val="41C363"/>
      </a:accent1>
      <a:accent2>
        <a:srgbClr val="7DCEF1"/>
      </a:accent2>
      <a:accent3>
        <a:srgbClr val="FDB813"/>
      </a:accent3>
      <a:accent4>
        <a:srgbClr val="D2D2D2"/>
      </a:accent4>
      <a:accent5>
        <a:srgbClr val="919191"/>
      </a:accent5>
      <a:accent6>
        <a:srgbClr val="5F6369"/>
      </a:accent6>
      <a:hlink>
        <a:srgbClr val="41C363"/>
      </a:hlink>
      <a:folHlink>
        <a:srgbClr val="41C36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spPr>
      <a:bodyPr wrap="square" rtlCol="0" anchor="ctr" anchorCtr="0">
        <a:noAutofit/>
      </a:bodyPr>
      <a:lstStyle>
        <a:defPPr>
          <a:defRPr sz="1600" dirty="0" err="1">
            <a:solidFill>
              <a:schemeClr val="bg1"/>
            </a:solidFill>
          </a:defRPr>
        </a:defPPr>
      </a:lstStyle>
    </a:spDef>
    <a:lnDef>
      <a:spPr>
        <a:ln w="6350">
          <a:solidFill>
            <a:schemeClr val="tx1"/>
          </a:solidFill>
          <a:prstDash val="solid"/>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bodyPr wrap="square" rtlCol="0">
        <a:spAutoFit/>
      </a:bodyPr>
      <a:lstStyle>
        <a:defPPr algn="l">
          <a:defRPr sz="16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Presentation2" id="{2E391BC1-664E-4FB8-94DD-7D5C90AC9DBA}" vid="{7DBD1CC9-4454-4EFE-BD8B-E8425030674E}"/>
    </a:ext>
  </a:extLst>
</a:theme>
</file>

<file path=ppt/theme/theme4.xml><?xml version="1.0" encoding="utf-8"?>
<a:theme xmlns:a="http://schemas.openxmlformats.org/drawingml/2006/main" name="3_Avnet Templates (Advanced)">
  <a:themeElements>
    <a:clrScheme name="Avnet Colors (2021)">
      <a:dk1>
        <a:srgbClr val="000000"/>
      </a:dk1>
      <a:lt1>
        <a:srgbClr val="FFFFFF"/>
      </a:lt1>
      <a:dk2>
        <a:srgbClr val="368748"/>
      </a:dk2>
      <a:lt2>
        <a:srgbClr val="4273B8"/>
      </a:lt2>
      <a:accent1>
        <a:srgbClr val="41C363"/>
      </a:accent1>
      <a:accent2>
        <a:srgbClr val="7DCEF1"/>
      </a:accent2>
      <a:accent3>
        <a:srgbClr val="FDB813"/>
      </a:accent3>
      <a:accent4>
        <a:srgbClr val="D2D2D2"/>
      </a:accent4>
      <a:accent5>
        <a:srgbClr val="919191"/>
      </a:accent5>
      <a:accent6>
        <a:srgbClr val="5F6369"/>
      </a:accent6>
      <a:hlink>
        <a:srgbClr val="41C363"/>
      </a:hlink>
      <a:folHlink>
        <a:srgbClr val="41C36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spPr>
      <a:bodyPr wrap="square" rtlCol="0" anchor="ctr" anchorCtr="0">
        <a:noAutofit/>
      </a:bodyPr>
      <a:lstStyle>
        <a:defPPr>
          <a:defRPr sz="1600" dirty="0" err="1">
            <a:solidFill>
              <a:schemeClr val="bg1"/>
            </a:solidFill>
          </a:defRPr>
        </a:defPPr>
      </a:lstStyle>
    </a:spDef>
    <a:lnDef>
      <a:spPr>
        <a:ln w="6350">
          <a:solidFill>
            <a:schemeClr val="tx1"/>
          </a:solidFill>
          <a:prstDash val="solid"/>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bodyPr wrap="square" rtlCol="0">
        <a:spAutoFit/>
      </a:bodyPr>
      <a:lstStyle>
        <a:defPPr algn="l">
          <a:defRPr sz="16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Presentation2" id="{2E391BC1-664E-4FB8-94DD-7D5C90AC9DBA}" vid="{7DBD1CC9-4454-4EFE-BD8B-E8425030674E}"/>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ED8917D97FBE94AA466118F5527D9FC" ma:contentTypeVersion="16" ma:contentTypeDescription="Create a new document." ma:contentTypeScope="" ma:versionID="9b2fb95e2198bad599d7e69f1d713f67">
  <xsd:schema xmlns:xsd="http://www.w3.org/2001/XMLSchema" xmlns:xs="http://www.w3.org/2001/XMLSchema" xmlns:p="http://schemas.microsoft.com/office/2006/metadata/properties" xmlns:ns2="1ef32c0f-f536-4c0f-8c71-88fffd03ae7c" xmlns:ns3="5525c574-4052-4d16-862b-8a76a884fdd6" targetNamespace="http://schemas.microsoft.com/office/2006/metadata/properties" ma:root="true" ma:fieldsID="e7ae9d80f9cd3d50f2d6e360483043c1" ns2:_="" ns3:_="">
    <xsd:import namespace="1ef32c0f-f536-4c0f-8c71-88fffd03ae7c"/>
    <xsd:import namespace="5525c574-4052-4d16-862b-8a76a884fdd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f32c0f-f536-4c0f-8c71-88fffd03ae7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e21cb7c2-d0c3-4791-a04d-1085bfea9713"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525c574-4052-4d16-862b-8a76a884fdd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91937308-458a-49ae-9bb3-5a5bc347aa38}" ma:internalName="TaxCatchAll" ma:showField="CatchAllData" ma:web="5525c574-4052-4d16-862b-8a76a884fdd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525c574-4052-4d16-862b-8a76a884fdd6" xsi:nil="true"/>
    <lcf76f155ced4ddcb4097134ff3c332f xmlns="1ef32c0f-f536-4c0f-8c71-88fffd03ae7c">
      <Terms xmlns="http://schemas.microsoft.com/office/infopath/2007/PartnerControls"/>
    </lcf76f155ced4ddcb4097134ff3c332f>
    <SharedWithUsers xmlns="5525c574-4052-4d16-862b-8a76a884fdd6">
      <UserInfo>
        <DisplayName>Dettloff, Steven</DisplayName>
        <AccountId>14</AccountId>
        <AccountType/>
      </UserInfo>
      <UserInfo>
        <DisplayName>Josewski, Mark</DisplayName>
        <AccountId>16</AccountId>
        <AccountType/>
      </UserInfo>
      <UserInfo>
        <DisplayName>Hicks, Jill</DisplayName>
        <AccountId>90</AccountId>
        <AccountType/>
      </UserInfo>
      <UserInfo>
        <DisplayName>Clukey, Kevin</DisplayName>
        <AccountId>117</AccountId>
        <AccountType/>
      </UserInfo>
      <UserInfo>
        <DisplayName>Andersen, Keaton</DisplayName>
        <AccountId>82</AccountId>
        <AccountType/>
      </UserInfo>
      <UserInfo>
        <DisplayName>Lamp, Michael</DisplayName>
        <AccountId>11</AccountId>
        <AccountType/>
      </UserInfo>
      <UserInfo>
        <DisplayName>Powell, Mike (EBV)</DisplayName>
        <AccountId>17</AccountId>
        <AccountType/>
      </UserInfo>
      <UserInfo>
        <DisplayName>Skinner-Gray, Jennifer</DisplayName>
        <AccountId>221</AccountId>
        <AccountType/>
      </UserInfo>
      <UserInfo>
        <DisplayName>Kuvaas, Daniel</DisplayName>
        <AccountId>139</AccountId>
        <AccountType/>
      </UserInfo>
      <UserInfo>
        <DisplayName>Lagosanto, Laurent (Avnet)</DisplayName>
        <AccountId>119</AccountId>
        <AccountType/>
      </UserInfo>
      <UserInfo>
        <DisplayName>Kirk, Gavin</DisplayName>
        <AccountId>15</AccountId>
        <AccountType/>
      </UserInfo>
      <UserInfo>
        <DisplayName>Dominguez, Eric</DisplayName>
        <AccountId>185</AccountId>
        <AccountType/>
      </UserInfo>
      <UserInfo>
        <DisplayName>Mathison, Henry</DisplayName>
        <AccountId>24</AccountId>
        <AccountType/>
      </UserInfo>
    </SharedWithUsers>
  </documentManagement>
</p:properties>
</file>

<file path=customXml/itemProps1.xml><?xml version="1.0" encoding="utf-8"?>
<ds:datastoreItem xmlns:ds="http://schemas.openxmlformats.org/officeDocument/2006/customXml" ds:itemID="{F93BB2CE-5B9C-4189-96C0-282B43BC959D}">
  <ds:schemaRefs>
    <ds:schemaRef ds:uri="1ef32c0f-f536-4c0f-8c71-88fffd03ae7c"/>
    <ds:schemaRef ds:uri="5525c574-4052-4d16-862b-8a76a884fdd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E30A420-7AD3-46EA-85E9-1C94D23FA99F}">
  <ds:schemaRefs>
    <ds:schemaRef ds:uri="http://schemas.microsoft.com/sharepoint/v3/contenttype/forms"/>
  </ds:schemaRefs>
</ds:datastoreItem>
</file>

<file path=customXml/itemProps3.xml><?xml version="1.0" encoding="utf-8"?>
<ds:datastoreItem xmlns:ds="http://schemas.openxmlformats.org/officeDocument/2006/customXml" ds:itemID="{01CD286D-DC0E-4142-9D9D-572EABF54F96}">
  <ds:schemaRefs>
    <ds:schemaRef ds:uri="1ef32c0f-f536-4c0f-8c71-88fffd03ae7c"/>
    <ds:schemaRef ds:uri="5525c574-4052-4d16-862b-8a76a884fdd6"/>
    <ds:schemaRef ds:uri="http://purl.org/dc/terms/"/>
    <ds:schemaRef ds:uri="http://schemas.microsoft.com/office/2006/metadata/properties"/>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121</TotalTime>
  <Words>2204</Words>
  <Application>Microsoft Office PowerPoint</Application>
  <PresentationFormat>Widescreen</PresentationFormat>
  <Paragraphs>350</Paragraphs>
  <Slides>29</Slides>
  <Notes>15</Notes>
  <HiddenSlides>0</HiddenSlides>
  <MMClips>0</MMClips>
  <ScaleCrop>false</ScaleCrop>
  <HeadingPairs>
    <vt:vector size="4" baseType="variant">
      <vt:variant>
        <vt:lpstr>Theme</vt:lpstr>
      </vt:variant>
      <vt:variant>
        <vt:i4>4</vt:i4>
      </vt:variant>
      <vt:variant>
        <vt:lpstr>Slide Titles</vt:lpstr>
      </vt:variant>
      <vt:variant>
        <vt:i4>29</vt:i4>
      </vt:variant>
    </vt:vector>
  </HeadingPairs>
  <TitlesOfParts>
    <vt:vector size="33" baseType="lpstr">
      <vt:lpstr>Avnet Templates (Advanced)</vt:lpstr>
      <vt:lpstr>Office Theme</vt:lpstr>
      <vt:lpstr>1_Avnet Templates (Advanced)</vt:lpstr>
      <vt:lpstr>3_Avnet Templates (Advanced)</vt:lpstr>
      <vt:lpstr>Avnet /IOTCONNECT Solutions Suite</vt:lpstr>
      <vt:lpstr>Solution Accelerator &amp; Marketplace Index </vt:lpstr>
      <vt:lpstr>Visit Our Marketplace Listings</vt:lpstr>
      <vt:lpstr>PowerPoint Presentation</vt:lpstr>
      <vt:lpstr>Solution Architecture – Security CRA   </vt:lpstr>
      <vt:lpstr>Summary &amp; Next Steps</vt:lpstr>
      <vt:lpstr>PowerPoint Presentation</vt:lpstr>
      <vt:lpstr>About Avnet</vt:lpstr>
      <vt:lpstr>Avnet Capabilities</vt:lpstr>
      <vt:lpstr>Challenge of IoT</vt:lpstr>
      <vt:lpstr>Challenge of IoT</vt:lpstr>
      <vt:lpstr>PowerPoint Presentation</vt:lpstr>
      <vt:lpstr>PowerPoint Presentation</vt:lpstr>
      <vt:lpstr>PowerPoint Presentation</vt:lpstr>
      <vt:lpstr>PowerPoint Presentation</vt:lpstr>
      <vt:lpstr>PowerPoint Presentation</vt:lpstr>
      <vt:lpstr>/IOTCONNECT SaaS Application in Action</vt:lpstr>
      <vt:lpstr>PowerPoint Presentation</vt:lpstr>
      <vt:lpstr>PowerPoint Presentation</vt:lpstr>
      <vt:lpstr>Resources</vt:lpstr>
      <vt:lpstr>/IOTCONNECT Quick Start Enablement</vt:lpstr>
      <vt:lpstr>PowerPoint Presentation</vt:lpstr>
      <vt:lpstr>PowerPoint Presentation</vt:lpstr>
      <vt:lpstr>/IOTCONNECT Building Blocks w/ AWS</vt:lpstr>
      <vt:lpstr>/IOTCONNECT Platform Architecture </vt:lpstr>
      <vt:lpstr>/IOTCONNECT Developer Personas</vt:lpstr>
      <vt:lpstr>/IOTCONNECT SDKs: Deliver a Positive Developer Experience</vt:lpstr>
      <vt:lpstr>Device Enablement:  SDKs</vt:lpstr>
      <vt:lpstr>/IOTCONNECT AWS Demo Examples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SAssetM FCD</dc:title>
  <dc:creator>Chloe.Vendette@AVNET.COM</dc:creator>
  <cp:lastModifiedBy>Vendette, Chloe</cp:lastModifiedBy>
  <cp:revision>32</cp:revision>
  <cp:lastPrinted>2020-04-21T19:33:12Z</cp:lastPrinted>
  <dcterms:created xsi:type="dcterms:W3CDTF">2020-04-09T17:10:44Z</dcterms:created>
  <dcterms:modified xsi:type="dcterms:W3CDTF">2026-08-19T18:12:34Z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0x0101002ED8917D97FBE94AA466118F5527D9FC</vt:lpwstr>
  </property>
  <property fmtid="{D5CDD505-2E9C-101B-9397-08002B2CF9AE}" pid="3" name="MediaServiceImageTags">
    <vt:lpwstr/>
  </property>
</Properties>
</file>