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sldIdLst>
    <p:sldId id="266" r:id="rId5"/>
    <p:sldId id="267" r:id="rId6"/>
  </p:sldIdLst>
  <p:sldSz cx="12144375" cy="15716250"/>
  <p:notesSz cx="15716250" cy="121443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ge 1" id="{25C605DF-9A27-4174-B253-669D88FB8671}">
          <p14:sldIdLst>
            <p14:sldId id="266"/>
          </p14:sldIdLst>
        </p14:section>
        <p14:section name="Page 2" id="{69D53168-2F96-4BB2-8DF6-FED3E52CC1A4}">
          <p14:sldIdLst>
            <p14:sldId id="267"/>
          </p14:sldIdLst>
        </p14:section>
      </p14:sectionLst>
    </p:ext>
    <p:ext uri="{EFAFB233-063F-42B5-8137-9DF3F51BA10A}">
      <p15:sldGuideLst xmlns:p15="http://schemas.microsoft.com/office/powerpoint/2012/main">
        <p15:guide id="1" orient="horz" pos="4950" userDrawn="1">
          <p15:clr>
            <a:srgbClr val="A4A3A4"/>
          </p15:clr>
        </p15:guide>
        <p15:guide id="2" pos="7281" userDrawn="1">
          <p15:clr>
            <a:srgbClr val="A4A3A4"/>
          </p15:clr>
        </p15:guide>
        <p15:guide id="3" pos="369" userDrawn="1">
          <p15:clr>
            <a:srgbClr val="A4A3A4"/>
          </p15:clr>
        </p15:guide>
        <p15:guide id="4" pos="3825" userDrawn="1">
          <p15:clr>
            <a:srgbClr val="A4A3A4"/>
          </p15:clr>
        </p15:guide>
        <p15:guide id="5" pos="3969" userDrawn="1">
          <p15:clr>
            <a:srgbClr val="A4A3A4"/>
          </p15:clr>
        </p15:guide>
        <p15:guide id="6" pos="3681" userDrawn="1">
          <p15:clr>
            <a:srgbClr val="A4A3A4"/>
          </p15:clr>
        </p15:guide>
        <p15:guide id="7" orient="horz" pos="5142" userDrawn="1">
          <p15:clr>
            <a:srgbClr val="A4A3A4"/>
          </p15:clr>
        </p15:guide>
        <p15:guide id="8" orient="horz" pos="9606" userDrawn="1">
          <p15:clr>
            <a:srgbClr val="A4A3A4"/>
          </p15:clr>
        </p15:guide>
        <p15:guide id="9" orient="horz" pos="1158" userDrawn="1">
          <p15:clr>
            <a:srgbClr val="A4A3A4"/>
          </p15:clr>
        </p15:guide>
        <p15:guide id="10" orient="horz" pos="2022" userDrawn="1">
          <p15:clr>
            <a:srgbClr val="A4A3A4"/>
          </p15:clr>
        </p15:guide>
        <p15:guide id="11" orient="horz" pos="5718" userDrawn="1">
          <p15:clr>
            <a:srgbClr val="A4A3A4"/>
          </p15:clr>
        </p15:guide>
        <p15:guide id="12" orient="horz" pos="92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C"/>
    <a:srgbClr val="C4C4C4"/>
    <a:srgbClr val="F1F1F1"/>
    <a:srgbClr val="232F3E"/>
    <a:srgbClr val="FF9900"/>
    <a:srgbClr val="F1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D833C8-3E78-4A6E-AB24-DCAE3D72BE47}" v="3" dt="2026-07-07T22:08:53.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2526" y="42"/>
      </p:cViewPr>
      <p:guideLst>
        <p:guide orient="horz" pos="4950"/>
        <p:guide pos="7281"/>
        <p:guide pos="369"/>
        <p:guide pos="3825"/>
        <p:guide pos="3969"/>
        <p:guide pos="3681"/>
        <p:guide orient="horz" pos="5142"/>
        <p:guide orient="horz" pos="9606"/>
        <p:guide orient="horz" pos="1158"/>
        <p:guide orient="horz" pos="2022"/>
        <p:guide orient="horz" pos="5718"/>
        <p:guide orient="horz" pos="924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dette, Chloe" userId="2a02cb89-b875-4833-a765-bfe03533b229" providerId="ADAL" clId="{E10C3BD5-CA35-41C1-9EDC-503530487E7F}"/>
    <pc:docChg chg="undo custSel modSld">
      <pc:chgData name="Vendette, Chloe" userId="2a02cb89-b875-4833-a765-bfe03533b229" providerId="ADAL" clId="{E10C3BD5-CA35-41C1-9EDC-503530487E7F}" dt="2026-07-07T22:27:34.296" v="168" actId="13926"/>
      <pc:docMkLst>
        <pc:docMk/>
      </pc:docMkLst>
      <pc:sldChg chg="addSp delSp modSp mod">
        <pc:chgData name="Vendette, Chloe" userId="2a02cb89-b875-4833-a765-bfe03533b229" providerId="ADAL" clId="{E10C3BD5-CA35-41C1-9EDC-503530487E7F}" dt="2026-07-07T22:19:35.063" v="78" actId="1076"/>
        <pc:sldMkLst>
          <pc:docMk/>
          <pc:sldMk cId="221548374" sldId="266"/>
        </pc:sldMkLst>
        <pc:spChg chg="mod">
          <ac:chgData name="Vendette, Chloe" userId="2a02cb89-b875-4833-a765-bfe03533b229" providerId="ADAL" clId="{E10C3BD5-CA35-41C1-9EDC-503530487E7F}" dt="2026-07-07T22:07:18.619" v="17" actId="20577"/>
          <ac:spMkLst>
            <pc:docMk/>
            <pc:sldMk cId="221548374" sldId="266"/>
            <ac:spMk id="3" creationId="{38A28A0F-9EB8-5BF6-CDA6-EFB2F9B793E3}"/>
          </ac:spMkLst>
        </pc:spChg>
        <pc:spChg chg="mod">
          <ac:chgData name="Vendette, Chloe" userId="2a02cb89-b875-4833-a765-bfe03533b229" providerId="ADAL" clId="{E10C3BD5-CA35-41C1-9EDC-503530487E7F}" dt="2026-07-07T22:08:42.707" v="21" actId="255"/>
          <ac:spMkLst>
            <pc:docMk/>
            <pc:sldMk cId="221548374" sldId="266"/>
            <ac:spMk id="10" creationId="{B3E16763-30D4-FF5C-E76C-D55939EFCFB9}"/>
          </ac:spMkLst>
        </pc:spChg>
        <pc:spChg chg="mod">
          <ac:chgData name="Vendette, Chloe" userId="2a02cb89-b875-4833-a765-bfe03533b229" providerId="ADAL" clId="{E10C3BD5-CA35-41C1-9EDC-503530487E7F}" dt="2026-07-07T22:14:13.777" v="31"/>
          <ac:spMkLst>
            <pc:docMk/>
            <pc:sldMk cId="221548374" sldId="266"/>
            <ac:spMk id="19" creationId="{2153C517-9E81-BC28-96B7-8A3FBE4FFF90}"/>
          </ac:spMkLst>
        </pc:spChg>
        <pc:spChg chg="mod">
          <ac:chgData name="Vendette, Chloe" userId="2a02cb89-b875-4833-a765-bfe03533b229" providerId="ADAL" clId="{E10C3BD5-CA35-41C1-9EDC-503530487E7F}" dt="2026-07-07T22:14:18.346" v="32"/>
          <ac:spMkLst>
            <pc:docMk/>
            <pc:sldMk cId="221548374" sldId="266"/>
            <ac:spMk id="21" creationId="{EF7DB9AE-29B5-4DF1-9634-CD754A4E6698}"/>
          </ac:spMkLst>
        </pc:spChg>
        <pc:spChg chg="mod">
          <ac:chgData name="Vendette, Chloe" userId="2a02cb89-b875-4833-a765-bfe03533b229" providerId="ADAL" clId="{E10C3BD5-CA35-41C1-9EDC-503530487E7F}" dt="2026-07-07T22:11:13.725" v="28" actId="1076"/>
          <ac:spMkLst>
            <pc:docMk/>
            <pc:sldMk cId="221548374" sldId="266"/>
            <ac:spMk id="49" creationId="{429E5A38-5667-1930-4A9B-39FAC0F6362B}"/>
          </ac:spMkLst>
        </pc:spChg>
        <pc:spChg chg="mod">
          <ac:chgData name="Vendette, Chloe" userId="2a02cb89-b875-4833-a765-bfe03533b229" providerId="ADAL" clId="{E10C3BD5-CA35-41C1-9EDC-503530487E7F}" dt="2026-07-07T22:10:42.839" v="24"/>
          <ac:spMkLst>
            <pc:docMk/>
            <pc:sldMk cId="221548374" sldId="266"/>
            <ac:spMk id="65" creationId="{CD831E16-84DE-4E52-16D4-ED5B62722F0E}"/>
          </ac:spMkLst>
        </pc:spChg>
        <pc:spChg chg="mod">
          <ac:chgData name="Vendette, Chloe" userId="2a02cb89-b875-4833-a765-bfe03533b229" providerId="ADAL" clId="{E10C3BD5-CA35-41C1-9EDC-503530487E7F}" dt="2026-07-07T22:11:04.448" v="27" actId="14100"/>
          <ac:spMkLst>
            <pc:docMk/>
            <pc:sldMk cId="221548374" sldId="266"/>
            <ac:spMk id="66" creationId="{34E2D57A-9234-F9B5-ED43-01BBE0A1B3F7}"/>
          </ac:spMkLst>
        </pc:spChg>
        <pc:spChg chg="mod">
          <ac:chgData name="Vendette, Chloe" userId="2a02cb89-b875-4833-a765-bfe03533b229" providerId="ADAL" clId="{E10C3BD5-CA35-41C1-9EDC-503530487E7F}" dt="2026-07-07T22:14:02.161" v="29"/>
          <ac:spMkLst>
            <pc:docMk/>
            <pc:sldMk cId="221548374" sldId="266"/>
            <ac:spMk id="68" creationId="{688EE10A-6781-DA84-32D4-428CFA09114A}"/>
          </ac:spMkLst>
        </pc:spChg>
        <pc:spChg chg="mod">
          <ac:chgData name="Vendette, Chloe" userId="2a02cb89-b875-4833-a765-bfe03533b229" providerId="ADAL" clId="{E10C3BD5-CA35-41C1-9EDC-503530487E7F}" dt="2026-07-07T22:14:07.517" v="30"/>
          <ac:spMkLst>
            <pc:docMk/>
            <pc:sldMk cId="221548374" sldId="266"/>
            <ac:spMk id="70" creationId="{01189BA8-407D-057B-959B-6DB5D0192807}"/>
          </ac:spMkLst>
        </pc:spChg>
        <pc:spChg chg="mod">
          <ac:chgData name="Vendette, Chloe" userId="2a02cb89-b875-4833-a765-bfe03533b229" providerId="ADAL" clId="{E10C3BD5-CA35-41C1-9EDC-503530487E7F}" dt="2026-07-07T22:14:41.422" v="35"/>
          <ac:spMkLst>
            <pc:docMk/>
            <pc:sldMk cId="221548374" sldId="266"/>
            <ac:spMk id="76" creationId="{976EF643-9327-CE39-3944-8905498052CD}"/>
          </ac:spMkLst>
        </pc:spChg>
        <pc:spChg chg="mod">
          <ac:chgData name="Vendette, Chloe" userId="2a02cb89-b875-4833-a765-bfe03533b229" providerId="ADAL" clId="{E10C3BD5-CA35-41C1-9EDC-503530487E7F}" dt="2026-07-07T22:14:46.186" v="36"/>
          <ac:spMkLst>
            <pc:docMk/>
            <pc:sldMk cId="221548374" sldId="266"/>
            <ac:spMk id="78" creationId="{6AFCFDFB-AEF5-0E52-6D1E-212EADC75E7A}"/>
          </ac:spMkLst>
        </pc:spChg>
        <pc:spChg chg="mod">
          <ac:chgData name="Vendette, Chloe" userId="2a02cb89-b875-4833-a765-bfe03533b229" providerId="ADAL" clId="{E10C3BD5-CA35-41C1-9EDC-503530487E7F}" dt="2026-07-07T22:14:24.781" v="33"/>
          <ac:spMkLst>
            <pc:docMk/>
            <pc:sldMk cId="221548374" sldId="266"/>
            <ac:spMk id="80" creationId="{7AB9044A-17E5-1AF3-0AFC-ADC4DBD50C89}"/>
          </ac:spMkLst>
        </pc:spChg>
        <pc:spChg chg="mod">
          <ac:chgData name="Vendette, Chloe" userId="2a02cb89-b875-4833-a765-bfe03533b229" providerId="ADAL" clId="{E10C3BD5-CA35-41C1-9EDC-503530487E7F}" dt="2026-07-07T22:14:29.161" v="34"/>
          <ac:spMkLst>
            <pc:docMk/>
            <pc:sldMk cId="221548374" sldId="266"/>
            <ac:spMk id="82" creationId="{8C9083E3-8805-A641-4F24-A3C5A8B8F12A}"/>
          </ac:spMkLst>
        </pc:spChg>
        <pc:picChg chg="add mod modCrop">
          <ac:chgData name="Vendette, Chloe" userId="2a02cb89-b875-4833-a765-bfe03533b229" providerId="ADAL" clId="{E10C3BD5-CA35-41C1-9EDC-503530487E7F}" dt="2026-07-07T22:19:35.063" v="78" actId="1076"/>
          <ac:picMkLst>
            <pc:docMk/>
            <pc:sldMk cId="221548374" sldId="266"/>
            <ac:picMk id="5" creationId="{5007E1EE-87B7-79B6-3B2B-1E42EF7C5672}"/>
          </ac:picMkLst>
        </pc:picChg>
        <pc:picChg chg="del">
          <ac:chgData name="Vendette, Chloe" userId="2a02cb89-b875-4833-a765-bfe03533b229" providerId="ADAL" clId="{E10C3BD5-CA35-41C1-9EDC-503530487E7F}" dt="2026-07-07T22:14:49.306" v="37" actId="478"/>
          <ac:picMkLst>
            <pc:docMk/>
            <pc:sldMk cId="221548374" sldId="266"/>
            <ac:picMk id="6" creationId="{EE375E50-9B1C-2961-C688-D2FE2E592353}"/>
          </ac:picMkLst>
        </pc:picChg>
      </pc:sldChg>
      <pc:sldChg chg="addSp delSp modSp mod">
        <pc:chgData name="Vendette, Chloe" userId="2a02cb89-b875-4833-a765-bfe03533b229" providerId="ADAL" clId="{E10C3BD5-CA35-41C1-9EDC-503530487E7F}" dt="2026-07-07T22:27:34.296" v="168" actId="13926"/>
        <pc:sldMkLst>
          <pc:docMk/>
          <pc:sldMk cId="2895829226" sldId="267"/>
        </pc:sldMkLst>
        <pc:spChg chg="mod">
          <ac:chgData name="Vendette, Chloe" userId="2a02cb89-b875-4833-a765-bfe03533b229" providerId="ADAL" clId="{E10C3BD5-CA35-41C1-9EDC-503530487E7F}" dt="2026-07-07T22:25:52.116" v="99" actId="1076"/>
          <ac:spMkLst>
            <pc:docMk/>
            <pc:sldMk cId="2895829226" sldId="267"/>
            <ac:spMk id="4" creationId="{AC4CB73F-21A2-3B34-8938-22A352698B63}"/>
          </ac:spMkLst>
        </pc:spChg>
        <pc:spChg chg="add del">
          <ac:chgData name="Vendette, Chloe" userId="2a02cb89-b875-4833-a765-bfe03533b229" providerId="ADAL" clId="{E10C3BD5-CA35-41C1-9EDC-503530487E7F}" dt="2026-07-07T22:23:30.406" v="84" actId="22"/>
          <ac:spMkLst>
            <pc:docMk/>
            <pc:sldMk cId="2895829226" sldId="267"/>
            <ac:spMk id="8" creationId="{97C02F4A-8D02-D32E-7234-3A6CCBF44C30}"/>
          </ac:spMkLst>
        </pc:spChg>
        <pc:spChg chg="add mod">
          <ac:chgData name="Vendette, Chloe" userId="2a02cb89-b875-4833-a765-bfe03533b229" providerId="ADAL" clId="{E10C3BD5-CA35-41C1-9EDC-503530487E7F}" dt="2026-07-07T22:26:31.520" v="116" actId="20577"/>
          <ac:spMkLst>
            <pc:docMk/>
            <pc:sldMk cId="2895829226" sldId="267"/>
            <ac:spMk id="10" creationId="{FE94FB23-156E-4B77-FF3E-3A0191F774D8}"/>
          </ac:spMkLst>
        </pc:spChg>
        <pc:spChg chg="mod">
          <ac:chgData name="Vendette, Chloe" userId="2a02cb89-b875-4833-a765-bfe03533b229" providerId="ADAL" clId="{E10C3BD5-CA35-41C1-9EDC-503530487E7F}" dt="2026-07-07T22:18:36.185" v="56" actId="20577"/>
          <ac:spMkLst>
            <pc:docMk/>
            <pc:sldMk cId="2895829226" sldId="267"/>
            <ac:spMk id="25" creationId="{CBA7F166-F651-86AD-41D2-750826A0EC67}"/>
          </ac:spMkLst>
        </pc:spChg>
        <pc:spChg chg="mod">
          <ac:chgData name="Vendette, Chloe" userId="2a02cb89-b875-4833-a765-bfe03533b229" providerId="ADAL" clId="{E10C3BD5-CA35-41C1-9EDC-503530487E7F}" dt="2026-07-07T22:23:54.149" v="90" actId="14100"/>
          <ac:spMkLst>
            <pc:docMk/>
            <pc:sldMk cId="2895829226" sldId="267"/>
            <ac:spMk id="36" creationId="{CF3FEBFC-C7E8-CAAB-8FC5-EACAD0BF790D}"/>
          </ac:spMkLst>
        </pc:spChg>
        <pc:spChg chg="mod">
          <ac:chgData name="Vendette, Chloe" userId="2a02cb89-b875-4833-a765-bfe03533b229" providerId="ADAL" clId="{E10C3BD5-CA35-41C1-9EDC-503530487E7F}" dt="2026-07-07T22:23:05.638" v="80"/>
          <ac:spMkLst>
            <pc:docMk/>
            <pc:sldMk cId="2895829226" sldId="267"/>
            <ac:spMk id="37" creationId="{306C898D-504F-590F-74FA-D50032FF7F43}"/>
          </ac:spMkLst>
        </pc:spChg>
        <pc:spChg chg="mod">
          <ac:chgData name="Vendette, Chloe" userId="2a02cb89-b875-4833-a765-bfe03533b229" providerId="ADAL" clId="{E10C3BD5-CA35-41C1-9EDC-503530487E7F}" dt="2026-07-07T22:27:34.296" v="168" actId="13926"/>
          <ac:spMkLst>
            <pc:docMk/>
            <pc:sldMk cId="2895829226" sldId="267"/>
            <ac:spMk id="40" creationId="{115A535E-C3FF-EA8A-627C-DFE294F38819}"/>
          </ac:spMkLst>
        </pc:spChg>
        <pc:spChg chg="mod">
          <ac:chgData name="Vendette, Chloe" userId="2a02cb89-b875-4833-a765-bfe03533b229" providerId="ADAL" clId="{E10C3BD5-CA35-41C1-9EDC-503530487E7F}" dt="2026-07-07T22:23:49.870" v="88" actId="14100"/>
          <ac:spMkLst>
            <pc:docMk/>
            <pc:sldMk cId="2895829226" sldId="267"/>
            <ac:spMk id="49" creationId="{6325F583-5921-81C2-0602-86F60FBA0F7E}"/>
          </ac:spMkLst>
        </pc:spChg>
        <pc:spChg chg="mod">
          <ac:chgData name="Vendette, Chloe" userId="2a02cb89-b875-4833-a765-bfe03533b229" providerId="ADAL" clId="{E10C3BD5-CA35-41C1-9EDC-503530487E7F}" dt="2026-07-07T22:23:35.010" v="85"/>
          <ac:spMkLst>
            <pc:docMk/>
            <pc:sldMk cId="2895829226" sldId="267"/>
            <ac:spMk id="50" creationId="{FB301FE8-8C26-07EA-B97E-CCAEBE73624A}"/>
          </ac:spMkLst>
        </pc:spChg>
        <pc:spChg chg="mod">
          <ac:chgData name="Vendette, Chloe" userId="2a02cb89-b875-4833-a765-bfe03533b229" providerId="ADAL" clId="{E10C3BD5-CA35-41C1-9EDC-503530487E7F}" dt="2026-07-07T22:08:58.895" v="23" actId="255"/>
          <ac:spMkLst>
            <pc:docMk/>
            <pc:sldMk cId="2895829226" sldId="267"/>
            <ac:spMk id="52" creationId="{8A3CAE70-03F8-7629-E4A1-CE003270DB9B}"/>
          </ac:spMkLst>
        </pc:spChg>
        <pc:spChg chg="mod">
          <ac:chgData name="Vendette, Chloe" userId="2a02cb89-b875-4833-a765-bfe03533b229" providerId="ADAL" clId="{E10C3BD5-CA35-41C1-9EDC-503530487E7F}" dt="2026-07-07T22:22:46.560" v="79"/>
          <ac:spMkLst>
            <pc:docMk/>
            <pc:sldMk cId="2895829226" sldId="267"/>
            <ac:spMk id="53" creationId="{DB42430C-4DD5-FE85-4774-1BD02EE210B2}"/>
          </ac:spMkLst>
        </pc:spChg>
        <pc:spChg chg="mod">
          <ac:chgData name="Vendette, Chloe" userId="2a02cb89-b875-4833-a765-bfe03533b229" providerId="ADAL" clId="{E10C3BD5-CA35-41C1-9EDC-503530487E7F}" dt="2026-07-07T22:24:15.470" v="94" actId="1076"/>
          <ac:spMkLst>
            <pc:docMk/>
            <pc:sldMk cId="2895829226" sldId="267"/>
            <ac:spMk id="54" creationId="{4E73B3D9-449B-FCAB-64AE-305FB1F7755C}"/>
          </ac:spMkLst>
        </pc:spChg>
        <pc:spChg chg="mod">
          <ac:chgData name="Vendette, Chloe" userId="2a02cb89-b875-4833-a765-bfe03533b229" providerId="ADAL" clId="{E10C3BD5-CA35-41C1-9EDC-503530487E7F}" dt="2026-07-07T22:24:02.042" v="91"/>
          <ac:spMkLst>
            <pc:docMk/>
            <pc:sldMk cId="2895829226" sldId="267"/>
            <ac:spMk id="55" creationId="{965DDEA3-E521-B103-4198-F9F2C5791C0B}"/>
          </ac:spMkLst>
        </pc:spChg>
        <pc:spChg chg="mod">
          <ac:chgData name="Vendette, Chloe" userId="2a02cb89-b875-4833-a765-bfe03533b229" providerId="ADAL" clId="{E10C3BD5-CA35-41C1-9EDC-503530487E7F}" dt="2026-07-07T22:18:49.692" v="72" actId="20577"/>
          <ac:spMkLst>
            <pc:docMk/>
            <pc:sldMk cId="2895829226" sldId="267"/>
            <ac:spMk id="59" creationId="{8A123B6C-66AE-CF9D-3923-B86629962F0D}"/>
          </ac:spMkLst>
        </pc:spChg>
        <pc:grpChg chg="mod">
          <ac:chgData name="Vendette, Chloe" userId="2a02cb89-b875-4833-a765-bfe03533b229" providerId="ADAL" clId="{E10C3BD5-CA35-41C1-9EDC-503530487E7F}" dt="2026-07-07T22:26:19.304" v="104" actId="1076"/>
          <ac:grpSpMkLst>
            <pc:docMk/>
            <pc:sldMk cId="2895829226" sldId="267"/>
            <ac:grpSpMk id="35" creationId="{4C2E33E4-2060-EF5B-0CBA-57E6F1217989}"/>
          </ac:grpSpMkLst>
        </pc:grpChg>
        <pc:grpChg chg="mod">
          <ac:chgData name="Vendette, Chloe" userId="2a02cb89-b875-4833-a765-bfe03533b229" providerId="ADAL" clId="{E10C3BD5-CA35-41C1-9EDC-503530487E7F}" dt="2026-07-07T22:26:19.304" v="104" actId="1076"/>
          <ac:grpSpMkLst>
            <pc:docMk/>
            <pc:sldMk cId="2895829226" sldId="267"/>
            <ac:grpSpMk id="48" creationId="{CE909A5C-FA4B-6768-74DB-ECD862066F8C}"/>
          </ac:grpSpMkLst>
        </pc:grpChg>
        <pc:grpChg chg="mod">
          <ac:chgData name="Vendette, Chloe" userId="2a02cb89-b875-4833-a765-bfe03533b229" providerId="ADAL" clId="{E10C3BD5-CA35-41C1-9EDC-503530487E7F}" dt="2026-07-07T22:26:19.304" v="104" actId="1076"/>
          <ac:grpSpMkLst>
            <pc:docMk/>
            <pc:sldMk cId="2895829226" sldId="267"/>
            <ac:grpSpMk id="51" creationId="{E8D827E7-B7EC-33AD-7B11-1D91BBAEA334}"/>
          </ac:grpSpMkLst>
        </pc:grpChg>
        <pc:picChg chg="del">
          <ac:chgData name="Vendette, Chloe" userId="2a02cb89-b875-4833-a765-bfe03533b229" providerId="ADAL" clId="{E10C3BD5-CA35-41C1-9EDC-503530487E7F}" dt="2026-07-07T22:18:31.905" v="47" actId="478"/>
          <ac:picMkLst>
            <pc:docMk/>
            <pc:sldMk cId="2895829226" sldId="267"/>
            <ac:picMk id="2" creationId="{4437F739-E725-2D6D-7EAA-6B3A51B37A48}"/>
          </ac:picMkLst>
        </pc:picChg>
        <pc:picChg chg="del">
          <ac:chgData name="Vendette, Chloe" userId="2a02cb89-b875-4833-a765-bfe03533b229" providerId="ADAL" clId="{E10C3BD5-CA35-41C1-9EDC-503530487E7F}" dt="2026-07-07T22:18:30.189" v="46" actId="478"/>
          <ac:picMkLst>
            <pc:docMk/>
            <pc:sldMk cId="2895829226" sldId="267"/>
            <ac:picMk id="5" creationId="{5DA6281E-71A6-20FF-73E8-927F85071F13}"/>
          </ac:picMkLst>
        </pc:picChg>
        <pc:cxnChg chg="mod">
          <ac:chgData name="Vendette, Chloe" userId="2a02cb89-b875-4833-a765-bfe03533b229" providerId="ADAL" clId="{E10C3BD5-CA35-41C1-9EDC-503530487E7F}" dt="2026-07-07T22:25:55.902" v="100" actId="1076"/>
          <ac:cxnSpMkLst>
            <pc:docMk/>
            <pc:sldMk cId="2895829226" sldId="267"/>
            <ac:cxnSpMk id="9" creationId="{78CFE330-320F-56D1-83BE-4D09AF368039}"/>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1938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73800" y="1517650"/>
            <a:ext cx="3168650" cy="4098925"/>
          </a:xfrm>
          <a:prstGeom prst="rect">
            <a:avLst/>
          </a:prstGeom>
          <a:noFill/>
          <a:ln w="12700">
            <a:solidFill>
              <a:prstClr val="black"/>
            </a:solidFill>
          </a:ln>
        </p:spPr>
      </p:sp>
      <p:sp>
        <p:nvSpPr>
          <p:cNvPr id="3" name="Notes Placeholder 2"/>
          <p:cNvSpPr>
            <a:spLocks noGrp="1"/>
          </p:cNvSpPr>
          <p:nvPr>
            <p:ph type="body" idx="1"/>
          </p:nvPr>
        </p:nvSpPr>
        <p:spPr>
          <a:xfrm>
            <a:off x="1571625" y="5845175"/>
            <a:ext cx="12573000" cy="4781550"/>
          </a:xfrm>
          <a:prstGeom prst="rect">
            <a:avLst/>
          </a:prstGeom>
        </p:spPr>
        <p:txBody>
          <a:bodyPr/>
          <a:lstStyle/>
          <a:p>
            <a:endParaRPr lang="en-US"/>
          </a:p>
        </p:txBody>
      </p:sp>
    </p:spTree>
    <p:extLst>
      <p:ext uri="{BB962C8B-B14F-4D97-AF65-F5344CB8AC3E}">
        <p14:creationId xmlns:p14="http://schemas.microsoft.com/office/powerpoint/2010/main" val="1559890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73800" y="1517650"/>
            <a:ext cx="3168650" cy="4098925"/>
          </a:xfrm>
          <a:prstGeom prst="rect">
            <a:avLst/>
          </a:prstGeom>
          <a:noFill/>
          <a:ln w="12700">
            <a:solidFill>
              <a:prstClr val="black"/>
            </a:solidFill>
          </a:ln>
        </p:spPr>
      </p:sp>
      <p:sp>
        <p:nvSpPr>
          <p:cNvPr id="3" name="Notes Placeholder 2"/>
          <p:cNvSpPr>
            <a:spLocks noGrp="1"/>
          </p:cNvSpPr>
          <p:nvPr>
            <p:ph type="body" idx="1"/>
          </p:nvPr>
        </p:nvSpPr>
        <p:spPr>
          <a:xfrm>
            <a:off x="1571625" y="5845175"/>
            <a:ext cx="12573000" cy="4781550"/>
          </a:xfrm>
          <a:prstGeom prst="rect">
            <a:avLst/>
          </a:prstGeom>
        </p:spPr>
        <p:txBody>
          <a:bodyPr/>
          <a:lstStyle/>
          <a:p>
            <a:endParaRPr lang="en-US"/>
          </a:p>
        </p:txBody>
      </p:sp>
    </p:spTree>
    <p:extLst>
      <p:ext uri="{BB962C8B-B14F-4D97-AF65-F5344CB8AC3E}">
        <p14:creationId xmlns:p14="http://schemas.microsoft.com/office/powerpoint/2010/main" val="39814170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
    <p:spTree>
      <p:nvGrpSpPr>
        <p:cNvPr id="1" name=""/>
        <p:cNvGrpSpPr/>
        <p:nvPr/>
      </p:nvGrpSpPr>
      <p:grpSpPr>
        <a:xfrm>
          <a:off x="0" y="0"/>
          <a:ext cx="0" cy="0"/>
          <a:chOff x="0" y="0"/>
          <a:chExt cx="0" cy="0"/>
        </a:xfrm>
      </p:grpSpPr>
      <p:sp>
        <p:nvSpPr>
          <p:cNvPr id="2" name="Picture Placeholder 23">
            <a:extLst>
              <a:ext uri="{FF2B5EF4-FFF2-40B4-BE49-F238E27FC236}">
                <a16:creationId xmlns:a16="http://schemas.microsoft.com/office/drawing/2014/main" id="{DC6EBA7A-8076-3144-79D3-625EC06A7A06}"/>
              </a:ext>
            </a:extLst>
          </p:cNvPr>
          <p:cNvSpPr>
            <a:spLocks noGrp="1"/>
          </p:cNvSpPr>
          <p:nvPr>
            <p:ph type="pic" sz="quarter" idx="11" hasCustomPrompt="1"/>
          </p:nvPr>
        </p:nvSpPr>
        <p:spPr>
          <a:xfrm>
            <a:off x="595121" y="1924710"/>
            <a:ext cx="1946275" cy="906462"/>
          </a:xfrm>
          <a:prstGeom prst="rect">
            <a:avLst/>
          </a:prstGeom>
          <a:blipFill dpi="0" rotWithShape="1">
            <a:blip r:embed="rId2"/>
            <a:srcRect/>
            <a:stretch>
              <a:fillRect/>
            </a:stretch>
          </a:blipFill>
        </p:spPr>
        <p:txBody>
          <a:bodyPr/>
          <a:lstStyle>
            <a:lvl1pPr marL="0" indent="0">
              <a:buNone/>
              <a:defRPr>
                <a:latin typeface="+mj-lt"/>
              </a:defRPr>
            </a:lvl1pPr>
          </a:lstStyle>
          <a:p>
            <a:r>
              <a:rPr lang="en-US"/>
              <a:t> </a:t>
            </a:r>
          </a:p>
        </p:txBody>
      </p:sp>
    </p:spTree>
    <p:extLst>
      <p:ext uri="{BB962C8B-B14F-4D97-AF65-F5344CB8AC3E}">
        <p14:creationId xmlns:p14="http://schemas.microsoft.com/office/powerpoint/2010/main" val="3006773527"/>
      </p:ext>
    </p:extLst>
  </p:cSld>
  <p:clrMapOvr>
    <a:masterClrMapping/>
  </p:clrMapOvr>
  <p:extLst>
    <p:ext uri="{DCECCB84-F9BA-43D5-87BE-67443E8EF086}">
      <p15:sldGuideLst xmlns:p15="http://schemas.microsoft.com/office/powerpoint/2012/main">
        <p15:guide id="1" pos="369" userDrawn="1">
          <p15:clr>
            <a:srgbClr val="FBAE40"/>
          </p15:clr>
        </p15:guide>
        <p15:guide id="2" pos="728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
    <p:spTree>
      <p:nvGrpSpPr>
        <p:cNvPr id="1" name=""/>
        <p:cNvGrpSpPr/>
        <p:nvPr/>
      </p:nvGrpSpPr>
      <p:grpSpPr>
        <a:xfrm>
          <a:off x="0" y="0"/>
          <a:ext cx="0" cy="0"/>
          <a:chOff x="0" y="0"/>
          <a:chExt cx="0" cy="0"/>
        </a:xfrm>
      </p:grpSpPr>
      <p:sp>
        <p:nvSpPr>
          <p:cNvPr id="33" name="Picture Placeholder 27">
            <a:extLst>
              <a:ext uri="{FF2B5EF4-FFF2-40B4-BE49-F238E27FC236}">
                <a16:creationId xmlns:a16="http://schemas.microsoft.com/office/drawing/2014/main" id="{8F6327E0-9E09-48BC-A396-70F29FEB262C}"/>
              </a:ext>
            </a:extLst>
          </p:cNvPr>
          <p:cNvSpPr>
            <a:spLocks noGrp="1" noChangeAspect="1"/>
          </p:cNvSpPr>
          <p:nvPr>
            <p:ph type="pic" sz="quarter" idx="25" hasCustomPrompt="1"/>
          </p:nvPr>
        </p:nvSpPr>
        <p:spPr>
          <a:xfrm>
            <a:off x="9728869" y="14373225"/>
            <a:ext cx="1829719" cy="914400"/>
          </a:xfrm>
          <a:prstGeom prst="rect">
            <a:avLst/>
          </a:prstGeom>
          <a:blipFill dpi="0" rotWithShape="0">
            <a:blip r:embed="rId2"/>
            <a:srcRect/>
            <a:stretch>
              <a:fillRect/>
            </a:stretch>
          </a:blipFill>
        </p:spPr>
        <p:txBody>
          <a:bodyPr anchor="ctr"/>
          <a:lstStyle>
            <a:lvl1pPr marL="0" indent="0" algn="ctr">
              <a:buNone/>
              <a:defRPr sz="2000" b="1">
                <a:latin typeface="+mj-lt"/>
              </a:defRPr>
            </a:lvl1pPr>
          </a:lstStyle>
          <a:p>
            <a:r>
              <a:rPr lang="en-US"/>
              <a:t> </a:t>
            </a:r>
          </a:p>
        </p:txBody>
      </p:sp>
    </p:spTree>
    <p:extLst>
      <p:ext uri="{BB962C8B-B14F-4D97-AF65-F5344CB8AC3E}">
        <p14:creationId xmlns:p14="http://schemas.microsoft.com/office/powerpoint/2010/main" val="191353584"/>
      </p:ext>
    </p:extLst>
  </p:cSld>
  <p:clrMapOvr>
    <a:masterClrMapping/>
  </p:clrMapOvr>
  <p:extLst>
    <p:ext uri="{DCECCB84-F9BA-43D5-87BE-67443E8EF086}">
      <p15:sldGuideLst xmlns:p15="http://schemas.microsoft.com/office/powerpoint/2012/main">
        <p15:guide id="1" orient="horz" pos="4950" userDrawn="1">
          <p15:clr>
            <a:srgbClr val="FBAE40"/>
          </p15:clr>
        </p15:guide>
        <p15:guide id="2" pos="3825" userDrawn="1">
          <p15:clr>
            <a:srgbClr val="FBAE40"/>
          </p15:clr>
        </p15:guide>
        <p15:guide id="3" pos="369" userDrawn="1">
          <p15:clr>
            <a:srgbClr val="FBAE40"/>
          </p15:clr>
        </p15:guide>
        <p15:guide id="4" pos="7281" userDrawn="1">
          <p15:clr>
            <a:srgbClr val="FBAE40"/>
          </p15:clr>
        </p15:guide>
        <p15:guide id="5" orient="horz" pos="963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8388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aws.amazon.com/marketplace/pp/prodview-2yodtsc4d5a6i?sr=0-2&amp;ref_=beagle&amp;applicationId=AWSMPContessa" TargetMode="External"/><Relationship Id="rId5" Type="http://schemas.openxmlformats.org/officeDocument/2006/relationships/image" Target="../media/image4.png"/><Relationship Id="rId4" Type="http://schemas.openxmlformats.org/officeDocument/2006/relationships/hyperlink" Target="https://www.avnet.com/americas/" TargetMode="External"/><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hyperlink" Target="https://www.avnet.com/wps/portal/us/solutions/iot/partners/aws/" TargetMode="External"/><Relationship Id="rId3" Type="http://schemas.openxmlformats.org/officeDocument/2006/relationships/image" Target="../media/image8.svg"/><Relationship Id="rId7"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hyperlink" Target="https://aws.amazon.com/marketplace/seller-profile?id=seller-gqopqcki66fjk" TargetMode="External"/><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B78AE988-3D1A-6692-485B-378B8949F3E6}"/>
              </a:ext>
            </a:extLst>
          </p:cNvPr>
          <p:cNvCxnSpPr>
            <a:cxnSpLocks/>
          </p:cNvCxnSpPr>
          <p:nvPr/>
        </p:nvCxnSpPr>
        <p:spPr>
          <a:xfrm>
            <a:off x="450948" y="3664533"/>
            <a:ext cx="10977753"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55">
            <a:extLst>
              <a:ext uri="{FF2B5EF4-FFF2-40B4-BE49-F238E27FC236}">
                <a16:creationId xmlns:a16="http://schemas.microsoft.com/office/drawing/2014/main" id="{B3E16763-30D4-FF5C-E76C-D55939EFCFB9}"/>
              </a:ext>
            </a:extLst>
          </p:cNvPr>
          <p:cNvSpPr txBox="1">
            <a:spLocks/>
          </p:cNvSpPr>
          <p:nvPr/>
        </p:nvSpPr>
        <p:spPr>
          <a:xfrm>
            <a:off x="494371" y="2700484"/>
            <a:ext cx="10977753" cy="694678"/>
          </a:xfrm>
          <a:prstGeom prst="rect">
            <a:avLst/>
          </a:prstGeom>
        </p:spPr>
        <p:txBody>
          <a:bodyPr lIns="0" tIns="0" rIns="0" bIns="0"/>
          <a:lstStyle>
            <a:lvl1pPr marL="0" indent="0" algn="l" defTabSz="914400" rtl="0" eaLnBrk="1" latinLnBrk="0" hangingPunct="1">
              <a:lnSpc>
                <a:spcPts val="5700"/>
              </a:lnSpc>
              <a:spcBef>
                <a:spcPct val="20000"/>
              </a:spcBef>
              <a:buFont typeface="Arial" pitchFamily="34" charset="0"/>
              <a:buNone/>
              <a:defRPr lang="en-US" sz="4800" b="1" i="0" kern="1200" dirty="0" smtClean="0">
                <a:solidFill>
                  <a:srgbClr val="FF00E5"/>
                </a:solidFill>
                <a:latin typeface="+mj-lt"/>
                <a:ea typeface="Arial" panose="020B0604020202020204" pitchFamily="34" charset="0"/>
                <a:cs typeface="Arial" panose="020B0604020202020204" pitchFamily="34" charset="0"/>
              </a:defRPr>
            </a:lvl1pPr>
            <a:lvl2pPr marL="457200" indent="0" algn="l" defTabSz="914400" rtl="0" eaLnBrk="1" latinLnBrk="0" hangingPunct="1">
              <a:spcBef>
                <a:spcPct val="20000"/>
              </a:spcBef>
              <a:buFont typeface="Arial" pitchFamily="34" charset="0"/>
              <a:buNone/>
              <a:defRPr lang="en-US" sz="5400" b="1" i="0" kern="1200" dirty="0" smtClean="0">
                <a:solidFill>
                  <a:srgbClr val="FF00E5"/>
                </a:solidFill>
                <a:latin typeface="Helvetica Bold" pitchFamily="34" charset="0"/>
                <a:ea typeface="Helvetica Bold" pitchFamily="34" charset="-122"/>
                <a:cs typeface="Helvetica Bold" pitchFamily="34" charset="-120"/>
              </a:defRPr>
            </a:lvl2pPr>
            <a:lvl3pPr marL="914400" indent="0" algn="l" defTabSz="914400" rtl="0" eaLnBrk="1" latinLnBrk="0" hangingPunct="1">
              <a:spcBef>
                <a:spcPct val="20000"/>
              </a:spcBef>
              <a:buFont typeface="Arial" pitchFamily="34" charset="0"/>
              <a:buNone/>
              <a:defRPr lang="en-US" sz="5400" b="1" i="0" kern="1200" dirty="0" smtClean="0">
                <a:solidFill>
                  <a:srgbClr val="FF00E5"/>
                </a:solidFill>
                <a:latin typeface="Helvetica Bold" pitchFamily="34" charset="0"/>
                <a:ea typeface="Helvetica Bold" pitchFamily="34" charset="-122"/>
                <a:cs typeface="Helvetica Bold" pitchFamily="34" charset="-120"/>
              </a:defRPr>
            </a:lvl3pPr>
            <a:lvl4pPr marL="1371600" indent="0" algn="l" defTabSz="914400" rtl="0" eaLnBrk="1" latinLnBrk="0" hangingPunct="1">
              <a:spcBef>
                <a:spcPct val="20000"/>
              </a:spcBef>
              <a:buFont typeface="Arial" pitchFamily="34" charset="0"/>
              <a:buNone/>
              <a:defRPr lang="en-US" sz="5400" b="1" i="0" kern="1200" dirty="0" smtClean="0">
                <a:solidFill>
                  <a:srgbClr val="FF00E5"/>
                </a:solidFill>
                <a:latin typeface="Helvetica Bold" pitchFamily="34" charset="0"/>
                <a:ea typeface="Helvetica Bold" pitchFamily="34" charset="-122"/>
                <a:cs typeface="Helvetica Bold" pitchFamily="34" charset="-120"/>
              </a:defRPr>
            </a:lvl4pPr>
            <a:lvl5pPr marL="1828800" indent="0" algn="l" defTabSz="914400" rtl="0" eaLnBrk="1" latinLnBrk="0" hangingPunct="1">
              <a:spcBef>
                <a:spcPct val="20000"/>
              </a:spcBef>
              <a:buFont typeface="Arial" pitchFamily="34" charset="0"/>
              <a:buNone/>
              <a:defRPr lang="en-US" sz="5400" b="1" i="0" kern="1200" dirty="0">
                <a:solidFill>
                  <a:srgbClr val="FF00E5"/>
                </a:solidFill>
                <a:latin typeface="Helvetica Bold" pitchFamily="34" charset="0"/>
                <a:ea typeface="Helvetica Bold" pitchFamily="34" charset="-122"/>
                <a:cs typeface="Helvetica Bold"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300" dirty="0">
                <a:solidFill>
                  <a:schemeClr val="tx1"/>
                </a:solidFill>
              </a:rPr>
              <a:t>/</a:t>
            </a:r>
            <a:r>
              <a:rPr lang="en-US" sz="3300" dirty="0">
                <a:solidFill>
                  <a:schemeClr val="tx1"/>
                </a:solidFill>
                <a:highlight>
                  <a:srgbClr val="FFFF00"/>
                </a:highlight>
              </a:rPr>
              <a:t>IOTCONNECT Security CRA Compliance Solution</a:t>
            </a:r>
          </a:p>
        </p:txBody>
      </p:sp>
      <p:pic>
        <p:nvPicPr>
          <p:cNvPr id="47" name="Picture 46">
            <a:extLst>
              <a:ext uri="{FF2B5EF4-FFF2-40B4-BE49-F238E27FC236}">
                <a16:creationId xmlns:a16="http://schemas.microsoft.com/office/drawing/2014/main" id="{54D66E8E-9E54-0F72-C218-4ACCB0EC7672}"/>
              </a:ext>
            </a:extLst>
          </p:cNvPr>
          <p:cNvPicPr>
            <a:picLocks/>
          </p:cNvPicPr>
          <p:nvPr/>
        </p:nvPicPr>
        <p:blipFill rotWithShape="1">
          <a:blip r:embed="rId3"/>
          <a:srcRect t="15313" b="64695"/>
          <a:stretch/>
        </p:blipFill>
        <p:spPr>
          <a:xfrm>
            <a:off x="0" y="322"/>
            <a:ext cx="12144375" cy="1367314"/>
          </a:xfrm>
          <a:prstGeom prst="rect">
            <a:avLst/>
          </a:prstGeom>
        </p:spPr>
      </p:pic>
      <p:pic>
        <p:nvPicPr>
          <p:cNvPr id="4" name="Picture 3">
            <a:hlinkClick r:id="rId4"/>
            <a:extLst>
              <a:ext uri="{FF2B5EF4-FFF2-40B4-BE49-F238E27FC236}">
                <a16:creationId xmlns:a16="http://schemas.microsoft.com/office/drawing/2014/main" id="{589A99C3-F2D8-6825-5C93-4FC8F629B3B6}"/>
              </a:ext>
            </a:extLst>
          </p:cNvPr>
          <p:cNvPicPr>
            <a:picLocks noChangeAspect="1"/>
          </p:cNvPicPr>
          <p:nvPr/>
        </p:nvPicPr>
        <p:blipFill>
          <a:blip r:embed="rId5"/>
          <a:stretch>
            <a:fillRect/>
          </a:stretch>
        </p:blipFill>
        <p:spPr>
          <a:xfrm>
            <a:off x="8971703" y="312393"/>
            <a:ext cx="2843790" cy="624841"/>
          </a:xfrm>
          <a:prstGeom prst="rect">
            <a:avLst/>
          </a:prstGeom>
        </p:spPr>
      </p:pic>
      <p:pic>
        <p:nvPicPr>
          <p:cNvPr id="9" name="Picture 8">
            <a:hlinkClick r:id="rId6"/>
            <a:extLst>
              <a:ext uri="{FF2B5EF4-FFF2-40B4-BE49-F238E27FC236}">
                <a16:creationId xmlns:a16="http://schemas.microsoft.com/office/drawing/2014/main" id="{968D4644-7E77-A464-4062-081703518E2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4371" y="1841282"/>
            <a:ext cx="3419903" cy="365557"/>
          </a:xfrm>
          <a:prstGeom prst="rect">
            <a:avLst/>
          </a:prstGeom>
        </p:spPr>
      </p:pic>
      <p:sp>
        <p:nvSpPr>
          <p:cNvPr id="11" name="Object28">
            <a:extLst>
              <a:ext uri="{FF2B5EF4-FFF2-40B4-BE49-F238E27FC236}">
                <a16:creationId xmlns:a16="http://schemas.microsoft.com/office/drawing/2014/main" id="{6A1FA7EF-0552-1598-00B7-41C119CB9C68}"/>
              </a:ext>
            </a:extLst>
          </p:cNvPr>
          <p:cNvSpPr/>
          <p:nvPr/>
        </p:nvSpPr>
        <p:spPr>
          <a:xfrm>
            <a:off x="747521" y="15274261"/>
            <a:ext cx="4168315" cy="127664"/>
          </a:xfrm>
          <a:prstGeom prst="rect">
            <a:avLst/>
          </a:prstGeom>
          <a:noFill/>
          <a:ln/>
        </p:spPr>
        <p:txBody>
          <a:bodyPr wrap="square" lIns="0" tIns="0" rIns="0" bIns="0" rtlCol="0" anchor="t">
            <a:spAutoFit/>
          </a:bodyPr>
          <a:lstStyle/>
          <a:p>
            <a:pPr>
              <a:lnSpc>
                <a:spcPts val="1093"/>
              </a:lnSpc>
            </a:pPr>
            <a:r>
              <a:rPr lang="en-US" sz="750">
                <a:latin typeface="+mj-lt"/>
                <a:ea typeface="Helvetica Regular" pitchFamily="34" charset="-122"/>
                <a:cs typeface="Helvetica Regular" pitchFamily="34" charset="-120"/>
              </a:rPr>
              <a:t>Avnet Contact:  Gavin Kirk   |  Gavin.Kirk@Avnet.com</a:t>
            </a:r>
            <a:endParaRPr lang="en-US" sz="750">
              <a:latin typeface="+mj-lt"/>
            </a:endParaRPr>
          </a:p>
        </p:txBody>
      </p:sp>
      <p:grpSp>
        <p:nvGrpSpPr>
          <p:cNvPr id="12" name="Group 11">
            <a:extLst>
              <a:ext uri="{FF2B5EF4-FFF2-40B4-BE49-F238E27FC236}">
                <a16:creationId xmlns:a16="http://schemas.microsoft.com/office/drawing/2014/main" id="{4067DA62-8B3C-A42E-1CCB-CDA2B4C30F79}"/>
              </a:ext>
            </a:extLst>
          </p:cNvPr>
          <p:cNvGrpSpPr/>
          <p:nvPr/>
        </p:nvGrpSpPr>
        <p:grpSpPr>
          <a:xfrm>
            <a:off x="450947" y="5319164"/>
            <a:ext cx="11001292" cy="4000636"/>
            <a:chOff x="494370" y="6089527"/>
            <a:chExt cx="11001292" cy="4000636"/>
          </a:xfrm>
        </p:grpSpPr>
        <p:sp>
          <p:nvSpPr>
            <p:cNvPr id="49" name="Text Placeholder 33">
              <a:extLst>
                <a:ext uri="{FF2B5EF4-FFF2-40B4-BE49-F238E27FC236}">
                  <a16:creationId xmlns:a16="http://schemas.microsoft.com/office/drawing/2014/main" id="{429E5A38-5667-1930-4A9B-39FAC0F6362B}"/>
                </a:ext>
              </a:extLst>
            </p:cNvPr>
            <p:cNvSpPr txBox="1">
              <a:spLocks/>
            </p:cNvSpPr>
            <p:nvPr/>
          </p:nvSpPr>
          <p:spPr>
            <a:xfrm>
              <a:off x="6115610" y="6627677"/>
              <a:ext cx="5380052" cy="3462486"/>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500" dirty="0">
                  <a:solidFill>
                    <a:schemeClr val="tx1"/>
                  </a:solidFill>
                </a:rPr>
                <a:t>Avnet's /IOTCONNECT Security &amp; Multi-Cloud Data Protection Solution Accelerator for CRA Compliance provides a unified cybersecurity and compliance framework designed to protect connected products, IoT ecosystems, cloud applications, and enterprise data across AWS and multi-cloud infrastructures. The solution combines Zero Trust security, automated governance, centralized security posture management, vulnerability monitoring, identity and certificate lifecycle management, encryption, threat protection, data loss prevention, and compliance automation into a single scalable platform. With end-to-end visibility from device to cloud, organizations can accelerate CRA readiness, strengthen cyber resilience, simplify audits, reduce security risk, and improve operational efficiency while maintaining compliance with evolving cybersecurity and data protection regulations.</a:t>
              </a:r>
            </a:p>
          </p:txBody>
        </p:sp>
        <p:sp>
          <p:nvSpPr>
            <p:cNvPr id="3" name="TextBox 2">
              <a:extLst>
                <a:ext uri="{FF2B5EF4-FFF2-40B4-BE49-F238E27FC236}">
                  <a16:creationId xmlns:a16="http://schemas.microsoft.com/office/drawing/2014/main" id="{38A28A0F-9EB8-5BF6-CDA6-EFB2F9B793E3}"/>
                </a:ext>
              </a:extLst>
            </p:cNvPr>
            <p:cNvSpPr txBox="1"/>
            <p:nvPr/>
          </p:nvSpPr>
          <p:spPr>
            <a:xfrm>
              <a:off x="494370" y="6089527"/>
              <a:ext cx="5181316" cy="3554819"/>
            </a:xfrm>
            <a:prstGeom prst="rect">
              <a:avLst/>
            </a:prstGeom>
            <a:noFill/>
          </p:spPr>
          <p:txBody>
            <a:bodyPr wrap="square" lIns="91440" tIns="45720" rIns="91440" bIns="45720" rtlCol="0" anchor="t">
              <a:spAutoFit/>
            </a:bodyPr>
            <a:lstStyle/>
            <a:p>
              <a:r>
                <a:rPr lang="en-US" sz="1500" b="0" i="0" dirty="0">
                  <a:solidFill>
                    <a:srgbClr val="111111"/>
                  </a:solidFill>
                  <a:effectLst/>
                  <a:latin typeface="+mj-lt"/>
                </a:rPr>
                <a:t>As cyber threats, ransomware attacks, and regulatory requirements continue to increase, organizations must secure connected devices, software applications, and sensitive data across increasingly complex AWS and multi-cloud environments. Meeting Cyber Resilience Act (CRA) requirements demands secure-by-design development practices, continuous vulnerability management, identity and access governance, lifecycle security updates, and ongoing compliance monitoring. Many organizations struggle with fragmented security tools, inconsistent security policies, limited visibility into sensitive data, and manual compliance processes that increase operational risk and expose critical assets to unauthorized access, data loss, and regulatory penalties.</a:t>
              </a:r>
            </a:p>
            <a:p>
              <a:endParaRPr lang="en-US" sz="1500" b="0" i="0" dirty="0">
                <a:solidFill>
                  <a:srgbClr val="111111"/>
                </a:solidFill>
                <a:effectLst/>
                <a:latin typeface="+mj-lt"/>
              </a:endParaRPr>
            </a:p>
          </p:txBody>
        </p:sp>
      </p:grpSp>
      <p:grpSp>
        <p:nvGrpSpPr>
          <p:cNvPr id="13" name="Group 12">
            <a:extLst>
              <a:ext uri="{FF2B5EF4-FFF2-40B4-BE49-F238E27FC236}">
                <a16:creationId xmlns:a16="http://schemas.microsoft.com/office/drawing/2014/main" id="{6FB3A2E4-8CDA-22BD-E142-9327647019DB}"/>
              </a:ext>
            </a:extLst>
          </p:cNvPr>
          <p:cNvGrpSpPr/>
          <p:nvPr/>
        </p:nvGrpSpPr>
        <p:grpSpPr>
          <a:xfrm>
            <a:off x="233916" y="9778792"/>
            <a:ext cx="11659690" cy="6126444"/>
            <a:chOff x="233916" y="9621704"/>
            <a:chExt cx="11659690" cy="6126444"/>
          </a:xfrm>
        </p:grpSpPr>
        <p:sp>
          <p:nvSpPr>
            <p:cNvPr id="14" name="Round Same Side Corner Rectangle 58">
              <a:extLst>
                <a:ext uri="{FF2B5EF4-FFF2-40B4-BE49-F238E27FC236}">
                  <a16:creationId xmlns:a16="http://schemas.microsoft.com/office/drawing/2014/main" id="{F43B44C4-5241-E8D6-7B7B-926041DADBE3}"/>
                </a:ext>
              </a:extLst>
            </p:cNvPr>
            <p:cNvSpPr/>
            <p:nvPr/>
          </p:nvSpPr>
          <p:spPr>
            <a:xfrm>
              <a:off x="340244" y="9621704"/>
              <a:ext cx="11553362" cy="6126437"/>
            </a:xfrm>
            <a:prstGeom prst="round2SameRect">
              <a:avLst>
                <a:gd name="adj1" fmla="val 6776"/>
                <a:gd name="adj2" fmla="val 0"/>
              </a:avLst>
            </a:prstGeom>
            <a:noFill/>
            <a:ln w="9525">
              <a:solidFill>
                <a:srgbClr val="C4C4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 Same Side Corner Rectangle 5">
              <a:extLst>
                <a:ext uri="{FF2B5EF4-FFF2-40B4-BE49-F238E27FC236}">
                  <a16:creationId xmlns:a16="http://schemas.microsoft.com/office/drawing/2014/main" id="{D0538539-4400-DA6D-1087-52D4B97291D0}"/>
                </a:ext>
              </a:extLst>
            </p:cNvPr>
            <p:cNvSpPr/>
            <p:nvPr/>
          </p:nvSpPr>
          <p:spPr>
            <a:xfrm>
              <a:off x="233916" y="9728031"/>
              <a:ext cx="11553362" cy="6020117"/>
            </a:xfrm>
            <a:prstGeom prst="round2SameRect">
              <a:avLst>
                <a:gd name="adj1" fmla="val 6423"/>
                <a:gd name="adj2" fmla="val 0"/>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A54B2AF-A668-0760-8B94-5121E447468F}"/>
              </a:ext>
            </a:extLst>
          </p:cNvPr>
          <p:cNvCxnSpPr>
            <a:cxnSpLocks/>
          </p:cNvCxnSpPr>
          <p:nvPr/>
        </p:nvCxnSpPr>
        <p:spPr>
          <a:xfrm>
            <a:off x="4826167" y="10831466"/>
            <a:ext cx="6694511" cy="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31">
            <a:extLst>
              <a:ext uri="{FF2B5EF4-FFF2-40B4-BE49-F238E27FC236}">
                <a16:creationId xmlns:a16="http://schemas.microsoft.com/office/drawing/2014/main" id="{D5A9E28D-62E5-1E46-EF8E-E5572F5FC0E0}"/>
              </a:ext>
            </a:extLst>
          </p:cNvPr>
          <p:cNvSpPr txBox="1">
            <a:spLocks/>
          </p:cNvSpPr>
          <p:nvPr/>
        </p:nvSpPr>
        <p:spPr>
          <a:xfrm>
            <a:off x="4826167" y="10194276"/>
            <a:ext cx="6746707" cy="516496"/>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3150" b="1" i="0" kern="1200" dirty="0" smtClean="0">
                <a:solidFill>
                  <a:srgbClr val="232F3E"/>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Benefits</a:t>
            </a:r>
          </a:p>
        </p:txBody>
      </p:sp>
      <p:grpSp>
        <p:nvGrpSpPr>
          <p:cNvPr id="18" name="Group 17">
            <a:extLst>
              <a:ext uri="{FF2B5EF4-FFF2-40B4-BE49-F238E27FC236}">
                <a16:creationId xmlns:a16="http://schemas.microsoft.com/office/drawing/2014/main" id="{B75888C9-1CD3-B57C-6310-2519F7E9FC1C}"/>
              </a:ext>
            </a:extLst>
          </p:cNvPr>
          <p:cNvGrpSpPr/>
          <p:nvPr/>
        </p:nvGrpSpPr>
        <p:grpSpPr>
          <a:xfrm>
            <a:off x="4915836" y="12242836"/>
            <a:ext cx="6741021" cy="841488"/>
            <a:chOff x="4831853" y="11633197"/>
            <a:chExt cx="6741021" cy="841488"/>
          </a:xfrm>
        </p:grpSpPr>
        <p:sp>
          <p:nvSpPr>
            <p:cNvPr id="19" name="Text Placeholder 31">
              <a:extLst>
                <a:ext uri="{FF2B5EF4-FFF2-40B4-BE49-F238E27FC236}">
                  <a16:creationId xmlns:a16="http://schemas.microsoft.com/office/drawing/2014/main" id="{2153C517-9E81-BC28-96B7-8A3FBE4FFF90}"/>
                </a:ext>
              </a:extLst>
            </p:cNvPr>
            <p:cNvSpPr txBox="1">
              <a:spLocks/>
            </p:cNvSpPr>
            <p:nvPr/>
          </p:nvSpPr>
          <p:spPr>
            <a:xfrm>
              <a:off x="5276315" y="11633197"/>
              <a:ext cx="6296559" cy="373905"/>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Enhanced Cyber Resilience</a:t>
              </a:r>
            </a:p>
          </p:txBody>
        </p:sp>
        <p:pic>
          <p:nvPicPr>
            <p:cNvPr id="20" name="Graphic 19">
              <a:extLst>
                <a:ext uri="{FF2B5EF4-FFF2-40B4-BE49-F238E27FC236}">
                  <a16:creationId xmlns:a16="http://schemas.microsoft.com/office/drawing/2014/main" id="{D75F6979-C577-295E-DCD9-9A2DAB404B7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1853" y="11675887"/>
              <a:ext cx="247650" cy="200025"/>
            </a:xfrm>
            <a:prstGeom prst="rect">
              <a:avLst/>
            </a:prstGeom>
          </p:spPr>
        </p:pic>
        <p:sp>
          <p:nvSpPr>
            <p:cNvPr id="21" name="Content Placeholder 42">
              <a:extLst>
                <a:ext uri="{FF2B5EF4-FFF2-40B4-BE49-F238E27FC236}">
                  <a16:creationId xmlns:a16="http://schemas.microsoft.com/office/drawing/2014/main" id="{EF7DB9AE-29B5-4DF1-9634-CD754A4E6698}"/>
                </a:ext>
              </a:extLst>
            </p:cNvPr>
            <p:cNvSpPr txBox="1">
              <a:spLocks/>
            </p:cNvSpPr>
            <p:nvPr/>
          </p:nvSpPr>
          <p:spPr>
            <a:xfrm>
              <a:off x="5276314" y="12007102"/>
              <a:ext cx="6296560" cy="467583"/>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Helvetica Regular" pitchFamily="34" charset="0"/>
                  <a:ea typeface="Helvetica Regular" pitchFamily="34" charset="-122"/>
                  <a:cs typeface="Helvetica Regular"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a:solidFill>
                    <a:schemeClr val="tx1"/>
                  </a:solidFill>
                </a:rPr>
                <a:t>Strengthen security posture with proactive threat detection, vulnerability management, and Zero Trust security controls that help reduce risk from ransomware, cyberattacks, and unauthorized access.</a:t>
              </a:r>
            </a:p>
          </p:txBody>
        </p:sp>
      </p:grpSp>
      <p:sp>
        <p:nvSpPr>
          <p:cNvPr id="51" name="Text Placeholder 33">
            <a:extLst>
              <a:ext uri="{FF2B5EF4-FFF2-40B4-BE49-F238E27FC236}">
                <a16:creationId xmlns:a16="http://schemas.microsoft.com/office/drawing/2014/main" id="{679CDEAB-819F-6596-7EBF-D751053EF56E}"/>
              </a:ext>
            </a:extLst>
          </p:cNvPr>
          <p:cNvSpPr txBox="1">
            <a:spLocks/>
          </p:cNvSpPr>
          <p:nvPr/>
        </p:nvSpPr>
        <p:spPr>
          <a:xfrm>
            <a:off x="4826167" y="10803104"/>
            <a:ext cx="6838890" cy="955646"/>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solidFill>
                <a:srgbClr val="FF00FC"/>
              </a:solidFill>
            </a:endParaRPr>
          </a:p>
          <a:p>
            <a:endParaRPr lang="en-US">
              <a:solidFill>
                <a:srgbClr val="FF00FC"/>
              </a:solidFill>
            </a:endParaRPr>
          </a:p>
          <a:p>
            <a:endParaRPr lang="en-US">
              <a:solidFill>
                <a:srgbClr val="FF00FC"/>
              </a:solidFill>
            </a:endParaRPr>
          </a:p>
          <a:p>
            <a:endParaRPr lang="en-US">
              <a:solidFill>
                <a:srgbClr val="FF00FC"/>
              </a:solidFill>
            </a:endParaRPr>
          </a:p>
        </p:txBody>
      </p:sp>
      <p:sp>
        <p:nvSpPr>
          <p:cNvPr id="54" name="Object28">
            <a:extLst>
              <a:ext uri="{FF2B5EF4-FFF2-40B4-BE49-F238E27FC236}">
                <a16:creationId xmlns:a16="http://schemas.microsoft.com/office/drawing/2014/main" id="{E0F5E2A3-781B-14B2-FD94-555DA7EF9B6D}"/>
              </a:ext>
            </a:extLst>
          </p:cNvPr>
          <p:cNvSpPr/>
          <p:nvPr/>
        </p:nvSpPr>
        <p:spPr>
          <a:xfrm>
            <a:off x="745746" y="15261596"/>
            <a:ext cx="4168315" cy="141064"/>
          </a:xfrm>
          <a:prstGeom prst="rect">
            <a:avLst/>
          </a:prstGeom>
          <a:noFill/>
          <a:ln/>
        </p:spPr>
        <p:txBody>
          <a:bodyPr wrap="square" lIns="0" tIns="0" rIns="0" bIns="0" rtlCol="0" anchor="t">
            <a:spAutoFit/>
          </a:bodyPr>
          <a:lstStyle/>
          <a:p>
            <a:pPr>
              <a:lnSpc>
                <a:spcPts val="1093"/>
              </a:lnSpc>
            </a:pPr>
            <a:r>
              <a:rPr lang="en-US" sz="1050">
                <a:latin typeface="+mj-lt"/>
                <a:ea typeface="Helvetica Regular" pitchFamily="34" charset="-122"/>
                <a:cs typeface="Helvetica Regular" pitchFamily="34" charset="-120"/>
              </a:rPr>
              <a:t>Contact our IoT experts – mailto:Iot@Avnet.com </a:t>
            </a:r>
            <a:endParaRPr lang="en-US" sz="1050">
              <a:latin typeface="+mj-lt"/>
            </a:endParaRPr>
          </a:p>
        </p:txBody>
      </p:sp>
      <p:sp>
        <p:nvSpPr>
          <p:cNvPr id="65" name="Text Placeholder 31">
            <a:extLst>
              <a:ext uri="{FF2B5EF4-FFF2-40B4-BE49-F238E27FC236}">
                <a16:creationId xmlns:a16="http://schemas.microsoft.com/office/drawing/2014/main" id="{CD831E16-84DE-4E52-16D4-ED5B62722F0E}"/>
              </a:ext>
            </a:extLst>
          </p:cNvPr>
          <p:cNvSpPr txBox="1">
            <a:spLocks/>
          </p:cNvSpPr>
          <p:nvPr/>
        </p:nvSpPr>
        <p:spPr>
          <a:xfrm>
            <a:off x="494314" y="4084836"/>
            <a:ext cx="5248467" cy="1128001"/>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3150" b="1"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Challenges</a:t>
            </a:r>
          </a:p>
          <a:p>
            <a:r>
              <a:rPr lang="en-US" sz="1900" dirty="0">
                <a:solidFill>
                  <a:schemeClr val="tx1"/>
                </a:solidFill>
              </a:rPr>
              <a:t>Reduce security risk while meeting evolving regulatory requirements</a:t>
            </a:r>
            <a:endParaRPr lang="en-US" sz="1900" b="0" dirty="0">
              <a:solidFill>
                <a:srgbClr val="FF00FC"/>
              </a:solidFill>
              <a:latin typeface="+mn-lt"/>
            </a:endParaRPr>
          </a:p>
        </p:txBody>
      </p:sp>
      <p:sp>
        <p:nvSpPr>
          <p:cNvPr id="66" name="Text Placeholder 31">
            <a:extLst>
              <a:ext uri="{FF2B5EF4-FFF2-40B4-BE49-F238E27FC236}">
                <a16:creationId xmlns:a16="http://schemas.microsoft.com/office/drawing/2014/main" id="{34E2D57A-9234-F9B5-ED43-01BBE0A1B3F7}"/>
              </a:ext>
            </a:extLst>
          </p:cNvPr>
          <p:cNvSpPr txBox="1">
            <a:spLocks/>
          </p:cNvSpPr>
          <p:nvPr/>
        </p:nvSpPr>
        <p:spPr>
          <a:xfrm>
            <a:off x="6072187" y="4071608"/>
            <a:ext cx="5248466" cy="1612749"/>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3150" b="1"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Avnet /IOTCONNECT Solution</a:t>
            </a:r>
          </a:p>
          <a:p>
            <a:r>
              <a:rPr lang="en-US" sz="1900" dirty="0">
                <a:solidFill>
                  <a:schemeClr val="tx1"/>
                </a:solidFill>
              </a:rPr>
              <a:t>Transform compliance into a competitive advantage</a:t>
            </a:r>
            <a:endParaRPr lang="en-US" sz="1900" b="0" dirty="0">
              <a:solidFill>
                <a:schemeClr val="tx1"/>
              </a:solidFill>
              <a:latin typeface="+mn-lt"/>
            </a:endParaRPr>
          </a:p>
        </p:txBody>
      </p:sp>
      <p:grpSp>
        <p:nvGrpSpPr>
          <p:cNvPr id="67" name="Group 66">
            <a:extLst>
              <a:ext uri="{FF2B5EF4-FFF2-40B4-BE49-F238E27FC236}">
                <a16:creationId xmlns:a16="http://schemas.microsoft.com/office/drawing/2014/main" id="{398B084B-9336-6F88-73C5-A87772C0CE15}"/>
              </a:ext>
            </a:extLst>
          </p:cNvPr>
          <p:cNvGrpSpPr/>
          <p:nvPr/>
        </p:nvGrpSpPr>
        <p:grpSpPr>
          <a:xfrm>
            <a:off x="4915836" y="11110584"/>
            <a:ext cx="6741021" cy="841488"/>
            <a:chOff x="4831853" y="11633197"/>
            <a:chExt cx="6741021" cy="841488"/>
          </a:xfrm>
        </p:grpSpPr>
        <p:sp>
          <p:nvSpPr>
            <p:cNvPr id="68" name="Text Placeholder 31">
              <a:extLst>
                <a:ext uri="{FF2B5EF4-FFF2-40B4-BE49-F238E27FC236}">
                  <a16:creationId xmlns:a16="http://schemas.microsoft.com/office/drawing/2014/main" id="{688EE10A-6781-DA84-32D4-428CFA09114A}"/>
                </a:ext>
              </a:extLst>
            </p:cNvPr>
            <p:cNvSpPr txBox="1">
              <a:spLocks/>
            </p:cNvSpPr>
            <p:nvPr/>
          </p:nvSpPr>
          <p:spPr>
            <a:xfrm>
              <a:off x="5276315" y="11633197"/>
              <a:ext cx="6296559" cy="373905"/>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 Accelerated CRA &amp; Regulatory Compliance</a:t>
              </a:r>
            </a:p>
          </p:txBody>
        </p:sp>
        <p:pic>
          <p:nvPicPr>
            <p:cNvPr id="69" name="Graphic 68">
              <a:extLst>
                <a:ext uri="{FF2B5EF4-FFF2-40B4-BE49-F238E27FC236}">
                  <a16:creationId xmlns:a16="http://schemas.microsoft.com/office/drawing/2014/main" id="{D31B711E-6295-50C6-676F-6591B408CD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1853" y="11675887"/>
              <a:ext cx="247650" cy="200025"/>
            </a:xfrm>
            <a:prstGeom prst="rect">
              <a:avLst/>
            </a:prstGeom>
          </p:spPr>
        </p:pic>
        <p:sp>
          <p:nvSpPr>
            <p:cNvPr id="70" name="Content Placeholder 42">
              <a:extLst>
                <a:ext uri="{FF2B5EF4-FFF2-40B4-BE49-F238E27FC236}">
                  <a16:creationId xmlns:a16="http://schemas.microsoft.com/office/drawing/2014/main" id="{01189BA8-407D-057B-959B-6DB5D0192807}"/>
                </a:ext>
              </a:extLst>
            </p:cNvPr>
            <p:cNvSpPr txBox="1">
              <a:spLocks/>
            </p:cNvSpPr>
            <p:nvPr/>
          </p:nvSpPr>
          <p:spPr>
            <a:xfrm>
              <a:off x="5276314" y="12007102"/>
              <a:ext cx="6296560" cy="467583"/>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Helvetica Regular" pitchFamily="34" charset="0"/>
                  <a:ea typeface="Helvetica Regular" pitchFamily="34" charset="-122"/>
                  <a:cs typeface="Helvetica Regular"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a:solidFill>
                    <a:schemeClr val="tx1"/>
                  </a:solidFill>
                </a:rPr>
                <a:t>Simplify Cyber Resilience Act (CRA) readiness and regulatory compliance with automated governance, continuous monitoring, and centralized security controls across AWS and multi-cloud environments.</a:t>
              </a:r>
            </a:p>
            <a:p>
              <a:endParaRPr lang="en-US" sz="1200" dirty="0">
                <a:solidFill>
                  <a:schemeClr val="tx1"/>
                </a:solidFill>
              </a:endParaRPr>
            </a:p>
          </p:txBody>
        </p:sp>
      </p:grpSp>
      <p:grpSp>
        <p:nvGrpSpPr>
          <p:cNvPr id="75" name="Group 74">
            <a:extLst>
              <a:ext uri="{FF2B5EF4-FFF2-40B4-BE49-F238E27FC236}">
                <a16:creationId xmlns:a16="http://schemas.microsoft.com/office/drawing/2014/main" id="{3AA7E21B-A7DA-4C72-C75C-777B2506B96E}"/>
              </a:ext>
            </a:extLst>
          </p:cNvPr>
          <p:cNvGrpSpPr/>
          <p:nvPr/>
        </p:nvGrpSpPr>
        <p:grpSpPr>
          <a:xfrm>
            <a:off x="4875101" y="14575037"/>
            <a:ext cx="6741021" cy="841488"/>
            <a:chOff x="4831853" y="11633197"/>
            <a:chExt cx="6741021" cy="841488"/>
          </a:xfrm>
        </p:grpSpPr>
        <p:sp>
          <p:nvSpPr>
            <p:cNvPr id="76" name="Text Placeholder 31">
              <a:extLst>
                <a:ext uri="{FF2B5EF4-FFF2-40B4-BE49-F238E27FC236}">
                  <a16:creationId xmlns:a16="http://schemas.microsoft.com/office/drawing/2014/main" id="{976EF643-9327-CE39-3944-8905498052CD}"/>
                </a:ext>
              </a:extLst>
            </p:cNvPr>
            <p:cNvSpPr txBox="1">
              <a:spLocks/>
            </p:cNvSpPr>
            <p:nvPr/>
          </p:nvSpPr>
          <p:spPr>
            <a:xfrm>
              <a:off x="5276315" y="11633197"/>
              <a:ext cx="6296559" cy="373905"/>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Increased Operational Efficiency</a:t>
              </a:r>
            </a:p>
          </p:txBody>
        </p:sp>
        <p:pic>
          <p:nvPicPr>
            <p:cNvPr id="77" name="Graphic 76">
              <a:extLst>
                <a:ext uri="{FF2B5EF4-FFF2-40B4-BE49-F238E27FC236}">
                  <a16:creationId xmlns:a16="http://schemas.microsoft.com/office/drawing/2014/main" id="{999CF443-E6A3-CC7A-F382-6F0860C5BE8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1853" y="11675887"/>
              <a:ext cx="247650" cy="200025"/>
            </a:xfrm>
            <a:prstGeom prst="rect">
              <a:avLst/>
            </a:prstGeom>
          </p:spPr>
        </p:pic>
        <p:sp>
          <p:nvSpPr>
            <p:cNvPr id="78" name="Content Placeholder 42">
              <a:extLst>
                <a:ext uri="{FF2B5EF4-FFF2-40B4-BE49-F238E27FC236}">
                  <a16:creationId xmlns:a16="http://schemas.microsoft.com/office/drawing/2014/main" id="{6AFCFDFB-AEF5-0E52-6D1E-212EADC75E7A}"/>
                </a:ext>
              </a:extLst>
            </p:cNvPr>
            <p:cNvSpPr txBox="1">
              <a:spLocks/>
            </p:cNvSpPr>
            <p:nvPr/>
          </p:nvSpPr>
          <p:spPr>
            <a:xfrm>
              <a:off x="5276314" y="12007102"/>
              <a:ext cx="6296560" cy="467583"/>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Helvetica Regular" pitchFamily="34" charset="0"/>
                  <a:ea typeface="Helvetica Regular" pitchFamily="34" charset="-122"/>
                  <a:cs typeface="Helvetica Regular"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a:solidFill>
                    <a:schemeClr val="tx1"/>
                  </a:solidFill>
                </a:rPr>
                <a:t>Reduce manual security and compliance workloads with automation for access management, risk assessment, policy enforcement, and compliance reporting—allowing teams to focus on innovation instead of administration.</a:t>
              </a:r>
            </a:p>
          </p:txBody>
        </p:sp>
      </p:grpSp>
      <p:grpSp>
        <p:nvGrpSpPr>
          <p:cNvPr id="79" name="Group 78">
            <a:extLst>
              <a:ext uri="{FF2B5EF4-FFF2-40B4-BE49-F238E27FC236}">
                <a16:creationId xmlns:a16="http://schemas.microsoft.com/office/drawing/2014/main" id="{6AD09B09-2B71-87E8-F026-37DAD051F7C7}"/>
              </a:ext>
            </a:extLst>
          </p:cNvPr>
          <p:cNvGrpSpPr/>
          <p:nvPr/>
        </p:nvGrpSpPr>
        <p:grpSpPr>
          <a:xfrm>
            <a:off x="4875101" y="13420220"/>
            <a:ext cx="6741021" cy="841488"/>
            <a:chOff x="4831853" y="11633197"/>
            <a:chExt cx="6741021" cy="841488"/>
          </a:xfrm>
        </p:grpSpPr>
        <p:sp>
          <p:nvSpPr>
            <p:cNvPr id="80" name="Text Placeholder 31">
              <a:extLst>
                <a:ext uri="{FF2B5EF4-FFF2-40B4-BE49-F238E27FC236}">
                  <a16:creationId xmlns:a16="http://schemas.microsoft.com/office/drawing/2014/main" id="{7AB9044A-17E5-1AF3-0AFC-ADC4DBD50C89}"/>
                </a:ext>
              </a:extLst>
            </p:cNvPr>
            <p:cNvSpPr txBox="1">
              <a:spLocks/>
            </p:cNvSpPr>
            <p:nvPr/>
          </p:nvSpPr>
          <p:spPr>
            <a:xfrm>
              <a:off x="5276315" y="11633197"/>
              <a:ext cx="6296559" cy="373905"/>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End-to-End Data Protection</a:t>
              </a:r>
            </a:p>
          </p:txBody>
        </p:sp>
        <p:pic>
          <p:nvPicPr>
            <p:cNvPr id="81" name="Graphic 80">
              <a:extLst>
                <a:ext uri="{FF2B5EF4-FFF2-40B4-BE49-F238E27FC236}">
                  <a16:creationId xmlns:a16="http://schemas.microsoft.com/office/drawing/2014/main" id="{3DBD2A26-AF25-AF07-7850-9F738BC18CF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1853" y="11675887"/>
              <a:ext cx="247650" cy="200025"/>
            </a:xfrm>
            <a:prstGeom prst="rect">
              <a:avLst/>
            </a:prstGeom>
          </p:spPr>
        </p:pic>
        <p:sp>
          <p:nvSpPr>
            <p:cNvPr id="82" name="Content Placeholder 42">
              <a:extLst>
                <a:ext uri="{FF2B5EF4-FFF2-40B4-BE49-F238E27FC236}">
                  <a16:creationId xmlns:a16="http://schemas.microsoft.com/office/drawing/2014/main" id="{8C9083E3-8805-A641-4F24-A3C5A8B8F12A}"/>
                </a:ext>
              </a:extLst>
            </p:cNvPr>
            <p:cNvSpPr txBox="1">
              <a:spLocks/>
            </p:cNvSpPr>
            <p:nvPr/>
          </p:nvSpPr>
          <p:spPr>
            <a:xfrm>
              <a:off x="5276314" y="12007102"/>
              <a:ext cx="6296560" cy="467583"/>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Helvetica Regular" pitchFamily="34" charset="0"/>
                  <a:ea typeface="Helvetica Regular" pitchFamily="34" charset="-122"/>
                  <a:cs typeface="Helvetica Regular" pitchFamily="34" charset="-12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Helvetica Regular" pitchFamily="34" charset="0"/>
                  <a:ea typeface="Helvetica Regular" pitchFamily="34" charset="-122"/>
                  <a:cs typeface="Helvetica Regular"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a:solidFill>
                    <a:schemeClr val="tx1"/>
                  </a:solidFill>
                </a:rPr>
                <a:t>Protect sensitive business, customer, and operational data through automated data discovery, classification, encryption, and policy-driven controls that safeguard information from edge to cloud.</a:t>
              </a:r>
            </a:p>
          </p:txBody>
        </p:sp>
      </p:grpSp>
      <p:pic>
        <p:nvPicPr>
          <p:cNvPr id="5" name="Picture 4">
            <a:extLst>
              <a:ext uri="{FF2B5EF4-FFF2-40B4-BE49-F238E27FC236}">
                <a16:creationId xmlns:a16="http://schemas.microsoft.com/office/drawing/2014/main" id="{5007E1EE-87B7-79B6-3B2B-1E42EF7C5672}"/>
              </a:ext>
            </a:extLst>
          </p:cNvPr>
          <p:cNvPicPr>
            <a:picLocks noChangeAspect="1"/>
          </p:cNvPicPr>
          <p:nvPr/>
        </p:nvPicPr>
        <p:blipFill>
          <a:blip r:embed="rId9"/>
          <a:srcRect l="11166"/>
          <a:stretch>
            <a:fillRect/>
          </a:stretch>
        </p:blipFill>
        <p:spPr>
          <a:xfrm>
            <a:off x="439720" y="11135580"/>
            <a:ext cx="4168315" cy="3519194"/>
          </a:xfrm>
          <a:prstGeom prst="rect">
            <a:avLst/>
          </a:prstGeom>
        </p:spPr>
      </p:pic>
    </p:spTree>
    <p:extLst>
      <p:ext uri="{BB962C8B-B14F-4D97-AF65-F5344CB8AC3E}">
        <p14:creationId xmlns:p14="http://schemas.microsoft.com/office/powerpoint/2010/main" val="221548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24">
            <a:extLst>
              <a:ext uri="{FF2B5EF4-FFF2-40B4-BE49-F238E27FC236}">
                <a16:creationId xmlns:a16="http://schemas.microsoft.com/office/drawing/2014/main" id="{BCDFA1A1-1AB8-CBEC-7B90-FB993779A25B}"/>
              </a:ext>
            </a:extLst>
          </p:cNvPr>
          <p:cNvSpPr/>
          <p:nvPr/>
        </p:nvSpPr>
        <p:spPr>
          <a:xfrm>
            <a:off x="7029450" y="2005431"/>
            <a:ext cx="4962525" cy="11065575"/>
          </a:xfrm>
          <a:custGeom>
            <a:avLst/>
            <a:gdLst>
              <a:gd name="connsiteX0" fmla="*/ 579970 w 4962525"/>
              <a:gd name="connsiteY0" fmla="*/ 0 h 10782300"/>
              <a:gd name="connsiteX1" fmla="*/ 1191912 w 4962525"/>
              <a:gd name="connsiteY1" fmla="*/ 0 h 10782300"/>
              <a:gd name="connsiteX2" fmla="*/ 4382555 w 4962525"/>
              <a:gd name="connsiteY2" fmla="*/ 0 h 10782300"/>
              <a:gd name="connsiteX3" fmla="*/ 4962525 w 4962525"/>
              <a:gd name="connsiteY3" fmla="*/ 0 h 10782300"/>
              <a:gd name="connsiteX4" fmla="*/ 4962525 w 4962525"/>
              <a:gd name="connsiteY4" fmla="*/ 579970 h 10782300"/>
              <a:gd name="connsiteX5" fmla="*/ 4962525 w 4962525"/>
              <a:gd name="connsiteY5" fmla="*/ 10202330 h 10782300"/>
              <a:gd name="connsiteX6" fmla="*/ 4962525 w 4962525"/>
              <a:gd name="connsiteY6" fmla="*/ 10782300 h 10782300"/>
              <a:gd name="connsiteX7" fmla="*/ 4382555 w 4962525"/>
              <a:gd name="connsiteY7" fmla="*/ 10782300 h 10782300"/>
              <a:gd name="connsiteX8" fmla="*/ 1191912 w 4962525"/>
              <a:gd name="connsiteY8" fmla="*/ 10782300 h 10782300"/>
              <a:gd name="connsiteX9" fmla="*/ 579970 w 4962525"/>
              <a:gd name="connsiteY9" fmla="*/ 10782300 h 10782300"/>
              <a:gd name="connsiteX10" fmla="*/ 0 w 4962525"/>
              <a:gd name="connsiteY10" fmla="*/ 10202330 h 10782300"/>
              <a:gd name="connsiteX11" fmla="*/ 0 w 4962525"/>
              <a:gd name="connsiteY11" fmla="*/ 579970 h 10782300"/>
              <a:gd name="connsiteX12" fmla="*/ 579970 w 4962525"/>
              <a:gd name="connsiteY12" fmla="*/ 0 h 1078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2525" h="10782300">
                <a:moveTo>
                  <a:pt x="579970" y="0"/>
                </a:moveTo>
                <a:lnTo>
                  <a:pt x="1191912" y="0"/>
                </a:lnTo>
                <a:lnTo>
                  <a:pt x="4382555" y="0"/>
                </a:lnTo>
                <a:lnTo>
                  <a:pt x="4962525" y="0"/>
                </a:lnTo>
                <a:lnTo>
                  <a:pt x="4962525" y="579970"/>
                </a:lnTo>
                <a:lnTo>
                  <a:pt x="4962525" y="10202330"/>
                </a:lnTo>
                <a:lnTo>
                  <a:pt x="4962525" y="10782300"/>
                </a:lnTo>
                <a:lnTo>
                  <a:pt x="4382555" y="10782300"/>
                </a:lnTo>
                <a:lnTo>
                  <a:pt x="1191912" y="10782300"/>
                </a:lnTo>
                <a:lnTo>
                  <a:pt x="579970" y="10782300"/>
                </a:lnTo>
                <a:cubicBezTo>
                  <a:pt x="259661" y="10782300"/>
                  <a:pt x="0" y="10522639"/>
                  <a:pt x="0" y="10202330"/>
                </a:cubicBezTo>
                <a:lnTo>
                  <a:pt x="0" y="579970"/>
                </a:lnTo>
                <a:cubicBezTo>
                  <a:pt x="0" y="259661"/>
                  <a:pt x="259661" y="0"/>
                  <a:pt x="579970" y="0"/>
                </a:cubicBezTo>
                <a:close/>
              </a:path>
            </a:pathLst>
          </a:cu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20" name="Freeform: Shape 23">
            <a:extLst>
              <a:ext uri="{FF2B5EF4-FFF2-40B4-BE49-F238E27FC236}">
                <a16:creationId xmlns:a16="http://schemas.microsoft.com/office/drawing/2014/main" id="{214F6DD5-7DDC-2F02-327C-0C1691172FF7}"/>
              </a:ext>
            </a:extLst>
          </p:cNvPr>
          <p:cNvSpPr/>
          <p:nvPr/>
        </p:nvSpPr>
        <p:spPr>
          <a:xfrm>
            <a:off x="7181850" y="1814931"/>
            <a:ext cx="4962525" cy="11065575"/>
          </a:xfrm>
          <a:custGeom>
            <a:avLst/>
            <a:gdLst>
              <a:gd name="connsiteX0" fmla="*/ 579970 w 4962525"/>
              <a:gd name="connsiteY0" fmla="*/ 0 h 10782300"/>
              <a:gd name="connsiteX1" fmla="*/ 1191912 w 4962525"/>
              <a:gd name="connsiteY1" fmla="*/ 0 h 10782300"/>
              <a:gd name="connsiteX2" fmla="*/ 4382555 w 4962525"/>
              <a:gd name="connsiteY2" fmla="*/ 0 h 10782300"/>
              <a:gd name="connsiteX3" fmla="*/ 4962525 w 4962525"/>
              <a:gd name="connsiteY3" fmla="*/ 0 h 10782300"/>
              <a:gd name="connsiteX4" fmla="*/ 4962525 w 4962525"/>
              <a:gd name="connsiteY4" fmla="*/ 579970 h 10782300"/>
              <a:gd name="connsiteX5" fmla="*/ 4962525 w 4962525"/>
              <a:gd name="connsiteY5" fmla="*/ 10202330 h 10782300"/>
              <a:gd name="connsiteX6" fmla="*/ 4962525 w 4962525"/>
              <a:gd name="connsiteY6" fmla="*/ 10782300 h 10782300"/>
              <a:gd name="connsiteX7" fmla="*/ 4382555 w 4962525"/>
              <a:gd name="connsiteY7" fmla="*/ 10782300 h 10782300"/>
              <a:gd name="connsiteX8" fmla="*/ 1191912 w 4962525"/>
              <a:gd name="connsiteY8" fmla="*/ 10782300 h 10782300"/>
              <a:gd name="connsiteX9" fmla="*/ 579970 w 4962525"/>
              <a:gd name="connsiteY9" fmla="*/ 10782300 h 10782300"/>
              <a:gd name="connsiteX10" fmla="*/ 0 w 4962525"/>
              <a:gd name="connsiteY10" fmla="*/ 10202330 h 10782300"/>
              <a:gd name="connsiteX11" fmla="*/ 0 w 4962525"/>
              <a:gd name="connsiteY11" fmla="*/ 579970 h 10782300"/>
              <a:gd name="connsiteX12" fmla="*/ 579970 w 4962525"/>
              <a:gd name="connsiteY12" fmla="*/ 0 h 1078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62525" h="10782300">
                <a:moveTo>
                  <a:pt x="579970" y="0"/>
                </a:moveTo>
                <a:lnTo>
                  <a:pt x="1191912" y="0"/>
                </a:lnTo>
                <a:lnTo>
                  <a:pt x="4382555" y="0"/>
                </a:lnTo>
                <a:lnTo>
                  <a:pt x="4962525" y="0"/>
                </a:lnTo>
                <a:lnTo>
                  <a:pt x="4962525" y="579970"/>
                </a:lnTo>
                <a:lnTo>
                  <a:pt x="4962525" y="10202330"/>
                </a:lnTo>
                <a:lnTo>
                  <a:pt x="4962525" y="10782300"/>
                </a:lnTo>
                <a:lnTo>
                  <a:pt x="4382555" y="10782300"/>
                </a:lnTo>
                <a:lnTo>
                  <a:pt x="1191912" y="10782300"/>
                </a:lnTo>
                <a:lnTo>
                  <a:pt x="579970" y="10782300"/>
                </a:lnTo>
                <a:cubicBezTo>
                  <a:pt x="259661" y="10782300"/>
                  <a:pt x="0" y="10522639"/>
                  <a:pt x="0" y="10202330"/>
                </a:cubicBezTo>
                <a:lnTo>
                  <a:pt x="0" y="579970"/>
                </a:lnTo>
                <a:cubicBezTo>
                  <a:pt x="0" y="259661"/>
                  <a:pt x="259661" y="0"/>
                  <a:pt x="579970" y="0"/>
                </a:cubicBezTo>
                <a:close/>
              </a:path>
            </a:pathLst>
          </a:custGeom>
          <a:solidFill>
            <a:srgbClr val="F1F3F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j-lt"/>
            </a:endParaRPr>
          </a:p>
        </p:txBody>
      </p:sp>
      <p:sp>
        <p:nvSpPr>
          <p:cNvPr id="21" name="Rectangle 20">
            <a:extLst>
              <a:ext uri="{FF2B5EF4-FFF2-40B4-BE49-F238E27FC236}">
                <a16:creationId xmlns:a16="http://schemas.microsoft.com/office/drawing/2014/main" id="{A5109E57-6C7B-B977-ADA1-596B5CE9DC66}"/>
              </a:ext>
            </a:extLst>
          </p:cNvPr>
          <p:cNvSpPr/>
          <p:nvPr/>
        </p:nvSpPr>
        <p:spPr>
          <a:xfrm>
            <a:off x="7759749" y="10969258"/>
            <a:ext cx="4389381" cy="1466650"/>
          </a:xfrm>
          <a:prstGeom prst="rect">
            <a:avLst/>
          </a:prstGeom>
          <a:solidFill>
            <a:srgbClr val="000000"/>
          </a:solidFill>
          <a:ln>
            <a:solidFill>
              <a:srgbClr val="F1F3F3"/>
            </a:solidFill>
          </a:ln>
          <a:effectLst>
            <a:outerShdw blurRad="127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pic>
        <p:nvPicPr>
          <p:cNvPr id="32" name="Graphic 31">
            <a:extLst>
              <a:ext uri="{FF2B5EF4-FFF2-40B4-BE49-F238E27FC236}">
                <a16:creationId xmlns:a16="http://schemas.microsoft.com/office/drawing/2014/main" id="{4500B6DF-BFBF-B270-1215-454CB2EED2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5041" y="11439805"/>
            <a:ext cx="621091" cy="501651"/>
          </a:xfrm>
          <a:prstGeom prst="rect">
            <a:avLst/>
          </a:prstGeom>
        </p:spPr>
      </p:pic>
      <p:pic>
        <p:nvPicPr>
          <p:cNvPr id="33" name="Object 9" descr="preencoded.png">
            <a:extLst>
              <a:ext uri="{FF2B5EF4-FFF2-40B4-BE49-F238E27FC236}">
                <a16:creationId xmlns:a16="http://schemas.microsoft.com/office/drawing/2014/main" id="{BD02BB03-01FF-7864-FDCA-8A5514527FE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0" y="13723768"/>
            <a:ext cx="12144375" cy="57150"/>
          </a:xfrm>
          <a:prstGeom prst="rect">
            <a:avLst/>
          </a:prstGeom>
        </p:spPr>
      </p:pic>
      <p:sp>
        <p:nvSpPr>
          <p:cNvPr id="41" name="Text Placeholder 51">
            <a:extLst>
              <a:ext uri="{FF2B5EF4-FFF2-40B4-BE49-F238E27FC236}">
                <a16:creationId xmlns:a16="http://schemas.microsoft.com/office/drawing/2014/main" id="{184AB64A-2C3A-0ED3-6861-000C9DBA6E2E}"/>
              </a:ext>
            </a:extLst>
          </p:cNvPr>
          <p:cNvSpPr txBox="1">
            <a:spLocks/>
          </p:cNvSpPr>
          <p:nvPr/>
        </p:nvSpPr>
        <p:spPr>
          <a:xfrm>
            <a:off x="7706707" y="2564352"/>
            <a:ext cx="3848100" cy="484748"/>
          </a:xfrm>
          <a:prstGeom prst="rect">
            <a:avLst/>
          </a:prstGeom>
        </p:spPr>
        <p:txBody>
          <a:bodyPr lIns="0" tIns="0" rIns="0" bIns="0">
            <a:spAutoFit/>
          </a:bodyPr>
          <a:lstStyle>
            <a:lvl1pPr marL="0" indent="0" algn="l" defTabSz="914400" rtl="0" eaLnBrk="1" latinLnBrk="0" hangingPunct="1">
              <a:spcBef>
                <a:spcPct val="20000"/>
              </a:spcBef>
              <a:buFont typeface="Arial" pitchFamily="34" charset="0"/>
              <a:buNone/>
              <a:defRPr lang="en-US" sz="4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150" spc="-50">
                <a:solidFill>
                  <a:schemeClr val="tx1"/>
                </a:solidFill>
              </a:rPr>
              <a:t>Features</a:t>
            </a:r>
          </a:p>
        </p:txBody>
      </p:sp>
      <p:sp>
        <p:nvSpPr>
          <p:cNvPr id="43" name="Text Placeholder 51">
            <a:extLst>
              <a:ext uri="{FF2B5EF4-FFF2-40B4-BE49-F238E27FC236}">
                <a16:creationId xmlns:a16="http://schemas.microsoft.com/office/drawing/2014/main" id="{E9A47BA3-A2BB-6A3D-6EB3-ECED35537393}"/>
              </a:ext>
            </a:extLst>
          </p:cNvPr>
          <p:cNvSpPr txBox="1">
            <a:spLocks/>
          </p:cNvSpPr>
          <p:nvPr/>
        </p:nvSpPr>
        <p:spPr>
          <a:xfrm>
            <a:off x="8134351" y="11409564"/>
            <a:ext cx="2444940" cy="501650"/>
          </a:xfrm>
          <a:prstGeom prst="rect">
            <a:avLst/>
          </a:prstGeom>
        </p:spPr>
        <p:txBody>
          <a:bodyPr lIns="0" tIns="0" rIns="0" bIns="0" anchor="ctr"/>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500">
                <a:solidFill>
                  <a:schemeClr val="bg1"/>
                </a:solidFill>
              </a:rPr>
              <a:t>/IOTCONNECT is available for subscription and a free trial on AWS Marketplace </a:t>
            </a:r>
            <a:r>
              <a:rPr lang="en-US" sz="1500">
                <a:solidFill>
                  <a:schemeClr val="bg1"/>
                </a:solidFill>
                <a:hlinkClick r:id="rId5">
                  <a:extLst>
                    <a:ext uri="{A12FA001-AC4F-418D-AE19-62706E023703}">
                      <ahyp:hlinkClr xmlns:ahyp="http://schemas.microsoft.com/office/drawing/2018/hyperlinkcolor" val="tx"/>
                    </a:ext>
                  </a:extLst>
                </a:hlinkClick>
              </a:rPr>
              <a:t>HERE</a:t>
            </a:r>
            <a:endParaRPr lang="en-US" sz="1500">
              <a:solidFill>
                <a:schemeClr val="bg1"/>
              </a:solidFill>
            </a:endParaRPr>
          </a:p>
        </p:txBody>
      </p:sp>
      <p:sp>
        <p:nvSpPr>
          <p:cNvPr id="52" name="Text Placeholder 31">
            <a:extLst>
              <a:ext uri="{FF2B5EF4-FFF2-40B4-BE49-F238E27FC236}">
                <a16:creationId xmlns:a16="http://schemas.microsoft.com/office/drawing/2014/main" id="{8A3CAE70-03F8-7629-E4A1-CE003270DB9B}"/>
              </a:ext>
            </a:extLst>
          </p:cNvPr>
          <p:cNvSpPr txBox="1">
            <a:spLocks/>
          </p:cNvSpPr>
          <p:nvPr/>
        </p:nvSpPr>
        <p:spPr>
          <a:xfrm>
            <a:off x="595121" y="2056692"/>
            <a:ext cx="5590526" cy="1015663"/>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3150" b="1"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300" dirty="0">
                <a:solidFill>
                  <a:schemeClr val="tx1"/>
                </a:solidFill>
              </a:rPr>
              <a:t>/</a:t>
            </a:r>
            <a:r>
              <a:rPr lang="en-US" sz="3300" dirty="0">
                <a:solidFill>
                  <a:schemeClr val="tx1"/>
                </a:solidFill>
                <a:highlight>
                  <a:srgbClr val="FFFF00"/>
                </a:highlight>
              </a:rPr>
              <a:t>IOTCONNECT Security CRA Compliance Solution</a:t>
            </a:r>
          </a:p>
        </p:txBody>
      </p:sp>
      <p:sp>
        <p:nvSpPr>
          <p:cNvPr id="53" name="Text Placeholder 33">
            <a:extLst>
              <a:ext uri="{FF2B5EF4-FFF2-40B4-BE49-F238E27FC236}">
                <a16:creationId xmlns:a16="http://schemas.microsoft.com/office/drawing/2014/main" id="{DB42430C-4DD5-FE85-4774-1BD02EE210B2}"/>
              </a:ext>
            </a:extLst>
          </p:cNvPr>
          <p:cNvSpPr txBox="1">
            <a:spLocks/>
          </p:cNvSpPr>
          <p:nvPr/>
        </p:nvSpPr>
        <p:spPr>
          <a:xfrm>
            <a:off x="619914" y="3495287"/>
            <a:ext cx="5905500" cy="2369880"/>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solidFill>
                  <a:schemeClr val="tx1"/>
                </a:solidFill>
              </a:rPr>
              <a:t>The /IOTCONNECT Security CRA Compliance Solution helps organizations accelerate Cyber Resilience Act (CRA) readiness while strengthening cybersecurity across connected products, IoT ecosystems, and cloud environments. Built on AWS and designed around secure-by-design principles, the solution provides a unified framework for security governance, vulnerability management, identity protection, data security, and compliance automation. By combining centralized visibility, Zero Trust security controls, continuous risk monitoring, and automated compliance processes, organizations can reduce regulatory complexity, improve cyber resilience, and protect sensitive data throughout the product lifecycle—from device deployment to cloud operations.</a:t>
            </a:r>
          </a:p>
        </p:txBody>
      </p:sp>
      <p:pic>
        <p:nvPicPr>
          <p:cNvPr id="77" name="Object 7" descr="preencoded.png">
            <a:extLst>
              <a:ext uri="{FF2B5EF4-FFF2-40B4-BE49-F238E27FC236}">
                <a16:creationId xmlns:a16="http://schemas.microsoft.com/office/drawing/2014/main" id="{EF975586-F014-ED36-4EA7-A8C17BBC008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19914" y="3217298"/>
            <a:ext cx="5905500" cy="18288"/>
          </a:xfrm>
          <a:prstGeom prst="rect">
            <a:avLst/>
          </a:prstGeom>
        </p:spPr>
      </p:pic>
      <p:pic>
        <p:nvPicPr>
          <p:cNvPr id="29" name="Picture 28">
            <a:extLst>
              <a:ext uri="{FF2B5EF4-FFF2-40B4-BE49-F238E27FC236}">
                <a16:creationId xmlns:a16="http://schemas.microsoft.com/office/drawing/2014/main" id="{446EFA7B-08B3-519F-8AEC-AA426853E59F}"/>
              </a:ext>
            </a:extLst>
          </p:cNvPr>
          <p:cNvPicPr>
            <a:picLocks/>
          </p:cNvPicPr>
          <p:nvPr/>
        </p:nvPicPr>
        <p:blipFill rotWithShape="1">
          <a:blip r:embed="rId7"/>
          <a:srcRect t="15313" b="64695"/>
          <a:stretch/>
        </p:blipFill>
        <p:spPr>
          <a:xfrm>
            <a:off x="-1" y="-2254"/>
            <a:ext cx="12144375" cy="1367314"/>
          </a:xfrm>
          <a:prstGeom prst="rect">
            <a:avLst/>
          </a:prstGeom>
        </p:spPr>
      </p:pic>
      <p:pic>
        <p:nvPicPr>
          <p:cNvPr id="3" name="Picture 2">
            <a:hlinkClick r:id="rId8"/>
            <a:extLst>
              <a:ext uri="{FF2B5EF4-FFF2-40B4-BE49-F238E27FC236}">
                <a16:creationId xmlns:a16="http://schemas.microsoft.com/office/drawing/2014/main" id="{0F21362A-44EF-153D-B404-3AE5B82FE7D4}"/>
              </a:ext>
            </a:extLst>
          </p:cNvPr>
          <p:cNvPicPr>
            <a:picLocks noChangeAspect="1"/>
          </p:cNvPicPr>
          <p:nvPr/>
        </p:nvPicPr>
        <p:blipFill>
          <a:blip r:embed="rId9"/>
          <a:stretch>
            <a:fillRect/>
          </a:stretch>
        </p:blipFill>
        <p:spPr>
          <a:xfrm>
            <a:off x="8971703" y="312393"/>
            <a:ext cx="2843790" cy="624841"/>
          </a:xfrm>
          <a:prstGeom prst="rect">
            <a:avLst/>
          </a:prstGeom>
        </p:spPr>
      </p:pic>
      <p:grpSp>
        <p:nvGrpSpPr>
          <p:cNvPr id="35" name="Group 34">
            <a:extLst>
              <a:ext uri="{FF2B5EF4-FFF2-40B4-BE49-F238E27FC236}">
                <a16:creationId xmlns:a16="http://schemas.microsoft.com/office/drawing/2014/main" id="{4C2E33E4-2060-EF5B-0CBA-57E6F1217989}"/>
              </a:ext>
            </a:extLst>
          </p:cNvPr>
          <p:cNvGrpSpPr/>
          <p:nvPr/>
        </p:nvGrpSpPr>
        <p:grpSpPr>
          <a:xfrm>
            <a:off x="7663489" y="5429863"/>
            <a:ext cx="4071471" cy="1680157"/>
            <a:chOff x="7838538" y="5055740"/>
            <a:chExt cx="4071471" cy="1680157"/>
          </a:xfrm>
        </p:grpSpPr>
        <p:sp>
          <p:nvSpPr>
            <p:cNvPr id="36" name="Text Placeholder 51">
              <a:extLst>
                <a:ext uri="{FF2B5EF4-FFF2-40B4-BE49-F238E27FC236}">
                  <a16:creationId xmlns:a16="http://schemas.microsoft.com/office/drawing/2014/main" id="{CF3FEBFC-C7E8-CAAB-8FC5-EACAD0BF790D}"/>
                </a:ext>
              </a:extLst>
            </p:cNvPr>
            <p:cNvSpPr txBox="1">
              <a:spLocks/>
            </p:cNvSpPr>
            <p:nvPr/>
          </p:nvSpPr>
          <p:spPr>
            <a:xfrm>
              <a:off x="7838538" y="5658679"/>
              <a:ext cx="4071471" cy="1077218"/>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solidFill>
                    <a:schemeClr val="tx1"/>
                  </a:solidFill>
                </a:rPr>
                <a:t>Streamline CRA compliance with automated governance, security policy enforcement, audit-ready reporting, and continuous compliance monitoring across connected products and cloud environments.</a:t>
              </a:r>
            </a:p>
          </p:txBody>
        </p:sp>
        <p:sp>
          <p:nvSpPr>
            <p:cNvPr id="37" name="Text Placeholder 31">
              <a:extLst>
                <a:ext uri="{FF2B5EF4-FFF2-40B4-BE49-F238E27FC236}">
                  <a16:creationId xmlns:a16="http://schemas.microsoft.com/office/drawing/2014/main" id="{306C898D-504F-590F-74FA-D50032FF7F43}"/>
                </a:ext>
              </a:extLst>
            </p:cNvPr>
            <p:cNvSpPr txBox="1">
              <a:spLocks/>
            </p:cNvSpPr>
            <p:nvPr/>
          </p:nvSpPr>
          <p:spPr>
            <a:xfrm>
              <a:off x="7838538" y="5055740"/>
              <a:ext cx="3720050" cy="266700"/>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1. Automated CRA Compliance &amp; Governance</a:t>
              </a:r>
            </a:p>
          </p:txBody>
        </p:sp>
      </p:grpSp>
      <p:pic>
        <p:nvPicPr>
          <p:cNvPr id="39" name="Picture 38" descr="A white square with black border and blue text&#10;&#10;Description automatically generated">
            <a:extLst>
              <a:ext uri="{FF2B5EF4-FFF2-40B4-BE49-F238E27FC236}">
                <a16:creationId xmlns:a16="http://schemas.microsoft.com/office/drawing/2014/main" id="{A22D76C2-3DBF-DDD9-E9E7-4ACA66D69047}"/>
              </a:ext>
            </a:extLst>
          </p:cNvPr>
          <p:cNvPicPr>
            <a:picLocks noChangeAspect="1"/>
          </p:cNvPicPr>
          <p:nvPr/>
        </p:nvPicPr>
        <p:blipFill>
          <a:blip r:embed="rId10"/>
          <a:stretch>
            <a:fillRect/>
          </a:stretch>
        </p:blipFill>
        <p:spPr>
          <a:xfrm>
            <a:off x="10367492" y="14035863"/>
            <a:ext cx="1431493" cy="1431493"/>
          </a:xfrm>
          <a:prstGeom prst="rect">
            <a:avLst/>
          </a:prstGeom>
        </p:spPr>
      </p:pic>
      <p:sp>
        <p:nvSpPr>
          <p:cNvPr id="40" name="Text Placeholder 31">
            <a:extLst>
              <a:ext uri="{FF2B5EF4-FFF2-40B4-BE49-F238E27FC236}">
                <a16:creationId xmlns:a16="http://schemas.microsoft.com/office/drawing/2014/main" id="{115A535E-C3FF-EA8A-627C-DFE294F38819}"/>
              </a:ext>
            </a:extLst>
          </p:cNvPr>
          <p:cNvSpPr txBox="1">
            <a:spLocks/>
          </p:cNvSpPr>
          <p:nvPr/>
        </p:nvSpPr>
        <p:spPr>
          <a:xfrm>
            <a:off x="595120" y="14230789"/>
            <a:ext cx="6404781" cy="646331"/>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3150" b="1"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100" dirty="0">
                <a:solidFill>
                  <a:schemeClr val="tx1"/>
                </a:solidFill>
                <a:highlight>
                  <a:srgbClr val="FFFF00"/>
                </a:highlight>
              </a:rPr>
              <a:t>Get started with Avnet /IOTCONNECT security CRA compliant solutions on AWS</a:t>
            </a:r>
            <a:endParaRPr lang="en-US" sz="2100" b="0" dirty="0">
              <a:solidFill>
                <a:schemeClr val="tx1"/>
              </a:solidFill>
              <a:highlight>
                <a:srgbClr val="FFFF00"/>
              </a:highlight>
              <a:latin typeface="+mn-lt"/>
            </a:endParaRPr>
          </a:p>
        </p:txBody>
      </p:sp>
      <p:grpSp>
        <p:nvGrpSpPr>
          <p:cNvPr id="48" name="Group 47">
            <a:extLst>
              <a:ext uri="{FF2B5EF4-FFF2-40B4-BE49-F238E27FC236}">
                <a16:creationId xmlns:a16="http://schemas.microsoft.com/office/drawing/2014/main" id="{CE909A5C-FA4B-6768-74DB-ECD862066F8C}"/>
              </a:ext>
            </a:extLst>
          </p:cNvPr>
          <p:cNvGrpSpPr/>
          <p:nvPr/>
        </p:nvGrpSpPr>
        <p:grpSpPr>
          <a:xfrm>
            <a:off x="7663489" y="7404424"/>
            <a:ext cx="4247953" cy="1464833"/>
            <a:chOff x="7838537" y="5055740"/>
            <a:chExt cx="4247953" cy="1464833"/>
          </a:xfrm>
        </p:grpSpPr>
        <p:sp>
          <p:nvSpPr>
            <p:cNvPr id="49" name="Text Placeholder 51">
              <a:extLst>
                <a:ext uri="{FF2B5EF4-FFF2-40B4-BE49-F238E27FC236}">
                  <a16:creationId xmlns:a16="http://schemas.microsoft.com/office/drawing/2014/main" id="{6325F583-5921-81C2-0602-86F60FBA0F7E}"/>
                </a:ext>
              </a:extLst>
            </p:cNvPr>
            <p:cNvSpPr txBox="1">
              <a:spLocks/>
            </p:cNvSpPr>
            <p:nvPr/>
          </p:nvSpPr>
          <p:spPr>
            <a:xfrm>
              <a:off x="7850249" y="5658799"/>
              <a:ext cx="4175901" cy="861774"/>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solidFill>
                    <a:schemeClr val="tx1"/>
                  </a:solidFill>
                </a:rPr>
                <a:t>Identify, prioritize, and remediate security vulnerabilities with continuous monitoring, risk assessment, threat detection, and lifecycle security management to strengthen cyber resilience.</a:t>
              </a:r>
            </a:p>
          </p:txBody>
        </p:sp>
        <p:sp>
          <p:nvSpPr>
            <p:cNvPr id="50" name="Text Placeholder 31">
              <a:extLst>
                <a:ext uri="{FF2B5EF4-FFF2-40B4-BE49-F238E27FC236}">
                  <a16:creationId xmlns:a16="http://schemas.microsoft.com/office/drawing/2014/main" id="{FB301FE8-8C26-07EA-B97E-CCAEBE73624A}"/>
                </a:ext>
              </a:extLst>
            </p:cNvPr>
            <p:cNvSpPr txBox="1">
              <a:spLocks/>
            </p:cNvSpPr>
            <p:nvPr/>
          </p:nvSpPr>
          <p:spPr>
            <a:xfrm>
              <a:off x="7838537" y="5055740"/>
              <a:ext cx="4247953" cy="220988"/>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2. End-to-End Threat &amp; Vulnerability Management</a:t>
              </a:r>
            </a:p>
          </p:txBody>
        </p:sp>
      </p:grpSp>
      <p:grpSp>
        <p:nvGrpSpPr>
          <p:cNvPr id="51" name="Group 50">
            <a:extLst>
              <a:ext uri="{FF2B5EF4-FFF2-40B4-BE49-F238E27FC236}">
                <a16:creationId xmlns:a16="http://schemas.microsoft.com/office/drawing/2014/main" id="{E8D827E7-B7EC-33AD-7B11-1D91BBAEA334}"/>
              </a:ext>
            </a:extLst>
          </p:cNvPr>
          <p:cNvGrpSpPr/>
          <p:nvPr/>
        </p:nvGrpSpPr>
        <p:grpSpPr>
          <a:xfrm>
            <a:off x="7663489" y="9163661"/>
            <a:ext cx="4249005" cy="1450885"/>
            <a:chOff x="7838538" y="5055740"/>
            <a:chExt cx="3720972" cy="1450885"/>
          </a:xfrm>
        </p:grpSpPr>
        <p:sp>
          <p:nvSpPr>
            <p:cNvPr id="54" name="Text Placeholder 51">
              <a:extLst>
                <a:ext uri="{FF2B5EF4-FFF2-40B4-BE49-F238E27FC236}">
                  <a16:creationId xmlns:a16="http://schemas.microsoft.com/office/drawing/2014/main" id="{4E73B3D9-449B-FCAB-64AE-305FB1F7755C}"/>
                </a:ext>
              </a:extLst>
            </p:cNvPr>
            <p:cNvSpPr txBox="1">
              <a:spLocks/>
            </p:cNvSpPr>
            <p:nvPr/>
          </p:nvSpPr>
          <p:spPr>
            <a:xfrm>
              <a:off x="7848794" y="5429407"/>
              <a:ext cx="3710716" cy="1077218"/>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solidFill>
                    <a:schemeClr val="tx1"/>
                  </a:solidFill>
                </a:rPr>
                <a:t>Protect critical applications, devices, and sensitive data with Zero Trust access controls, identity management, encryption, and policy-driven security that reduces the risk of unauthorized access and data loss.</a:t>
              </a:r>
            </a:p>
          </p:txBody>
        </p:sp>
        <p:sp>
          <p:nvSpPr>
            <p:cNvPr id="55" name="Text Placeholder 31">
              <a:extLst>
                <a:ext uri="{FF2B5EF4-FFF2-40B4-BE49-F238E27FC236}">
                  <a16:creationId xmlns:a16="http://schemas.microsoft.com/office/drawing/2014/main" id="{965DDEA3-E521-B103-4198-F9F2C5791C0B}"/>
                </a:ext>
              </a:extLst>
            </p:cNvPr>
            <p:cNvSpPr txBox="1">
              <a:spLocks/>
            </p:cNvSpPr>
            <p:nvPr/>
          </p:nvSpPr>
          <p:spPr>
            <a:xfrm>
              <a:off x="7838538" y="5055740"/>
              <a:ext cx="3720050" cy="266700"/>
            </a:xfrm>
            <a:prstGeom prst="rect">
              <a:avLst/>
            </a:prstGeom>
          </p:spPr>
          <p:txBody>
            <a:bodyPr lIns="0" tIns="0" rIns="0" bIns="0"/>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3. Zero Trust Data &amp; Access Protection</a:t>
              </a:r>
            </a:p>
          </p:txBody>
        </p:sp>
      </p:grpSp>
      <p:grpSp>
        <p:nvGrpSpPr>
          <p:cNvPr id="70" name="Group 69">
            <a:extLst>
              <a:ext uri="{FF2B5EF4-FFF2-40B4-BE49-F238E27FC236}">
                <a16:creationId xmlns:a16="http://schemas.microsoft.com/office/drawing/2014/main" id="{02BE8A0B-D84E-4CE4-CE5F-A3229185A19A}"/>
              </a:ext>
            </a:extLst>
          </p:cNvPr>
          <p:cNvGrpSpPr/>
          <p:nvPr/>
        </p:nvGrpSpPr>
        <p:grpSpPr>
          <a:xfrm>
            <a:off x="600911" y="9578513"/>
            <a:ext cx="7822555" cy="3129451"/>
            <a:chOff x="642196" y="7293734"/>
            <a:chExt cx="7822555" cy="2383439"/>
          </a:xfrm>
        </p:grpSpPr>
        <p:grpSp>
          <p:nvGrpSpPr>
            <p:cNvPr id="58" name="Group 57">
              <a:extLst>
                <a:ext uri="{FF2B5EF4-FFF2-40B4-BE49-F238E27FC236}">
                  <a16:creationId xmlns:a16="http://schemas.microsoft.com/office/drawing/2014/main" id="{F507ED18-AC8F-A7D2-A152-C720CFF4B0FA}"/>
                </a:ext>
              </a:extLst>
            </p:cNvPr>
            <p:cNvGrpSpPr/>
            <p:nvPr/>
          </p:nvGrpSpPr>
          <p:grpSpPr>
            <a:xfrm>
              <a:off x="642196" y="7293734"/>
              <a:ext cx="7822555" cy="523082"/>
              <a:chOff x="611610" y="8001803"/>
              <a:chExt cx="7822555" cy="523082"/>
            </a:xfrm>
          </p:grpSpPr>
          <p:pic>
            <p:nvPicPr>
              <p:cNvPr id="24" name="Object 7" descr="preencoded.png">
                <a:extLst>
                  <a:ext uri="{FF2B5EF4-FFF2-40B4-BE49-F238E27FC236}">
                    <a16:creationId xmlns:a16="http://schemas.microsoft.com/office/drawing/2014/main" id="{CE789528-0C0B-3303-9D5C-59F053E8BC0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67086" y="8506597"/>
                <a:ext cx="5905500" cy="18288"/>
              </a:xfrm>
              <a:prstGeom prst="rect">
                <a:avLst/>
              </a:prstGeom>
            </p:spPr>
          </p:pic>
          <p:sp>
            <p:nvSpPr>
              <p:cNvPr id="25" name="Object21">
                <a:extLst>
                  <a:ext uri="{FF2B5EF4-FFF2-40B4-BE49-F238E27FC236}">
                    <a16:creationId xmlns:a16="http://schemas.microsoft.com/office/drawing/2014/main" id="{CBA7F166-F651-86AD-41D2-750826A0EC67}"/>
                  </a:ext>
                </a:extLst>
              </p:cNvPr>
              <p:cNvSpPr/>
              <p:nvPr/>
            </p:nvSpPr>
            <p:spPr>
              <a:xfrm>
                <a:off x="611610" y="8001803"/>
                <a:ext cx="7822555" cy="476250"/>
              </a:xfrm>
              <a:prstGeom prst="rect">
                <a:avLst/>
              </a:prstGeom>
              <a:noFill/>
              <a:ln/>
            </p:spPr>
            <p:txBody>
              <a:bodyPr wrap="square" lIns="0" tIns="0" rIns="0" bIns="0" rtlCol="0" anchor="t"/>
              <a:lstStyle/>
              <a:p>
                <a:pPr>
                  <a:lnSpc>
                    <a:spcPts val="3780"/>
                  </a:lnSpc>
                </a:pPr>
                <a:r>
                  <a:rPr lang="en-US" sz="3000" b="1" dirty="0">
                    <a:latin typeface="+mj-lt"/>
                    <a:ea typeface="Helvetica Bold" pitchFamily="34" charset="-122"/>
                    <a:cs typeface="Arial" panose="020B0604020202020204" pitchFamily="34" charset="0"/>
                  </a:rPr>
                  <a:t>Customer Solution</a:t>
                </a:r>
              </a:p>
            </p:txBody>
          </p:sp>
        </p:grpSp>
        <p:sp>
          <p:nvSpPr>
            <p:cNvPr id="59" name="Text Placeholder 31">
              <a:extLst>
                <a:ext uri="{FF2B5EF4-FFF2-40B4-BE49-F238E27FC236}">
                  <a16:creationId xmlns:a16="http://schemas.microsoft.com/office/drawing/2014/main" id="{8A123B6C-66AE-CF9D-3923-B86629962F0D}"/>
                </a:ext>
              </a:extLst>
            </p:cNvPr>
            <p:cNvSpPr txBox="1">
              <a:spLocks/>
            </p:cNvSpPr>
            <p:nvPr/>
          </p:nvSpPr>
          <p:spPr>
            <a:xfrm>
              <a:off x="697672" y="7919117"/>
              <a:ext cx="5988226" cy="1758056"/>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lang="en-US" sz="1800" b="1" i="0" kern="1200" dirty="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chemeClr val="tx1"/>
                  </a:solidFill>
                </a:rPr>
                <a:t>The Challenge: </a:t>
              </a:r>
            </a:p>
            <a:p>
              <a:r>
                <a:rPr lang="en-US" sz="1400" b="0" dirty="0">
                  <a:solidFill>
                    <a:schemeClr val="tx1"/>
                  </a:solidFill>
                </a:rPr>
                <a:t>here</a:t>
              </a:r>
            </a:p>
            <a:p>
              <a:endParaRPr lang="en-US" sz="800" b="0" dirty="0">
                <a:solidFill>
                  <a:schemeClr val="tx1"/>
                </a:solidFill>
                <a:highlight>
                  <a:srgbClr val="FFFF00"/>
                </a:highlight>
              </a:endParaRPr>
            </a:p>
            <a:p>
              <a:r>
                <a:rPr lang="en-US" dirty="0">
                  <a:solidFill>
                    <a:schemeClr val="tx1"/>
                  </a:solidFill>
                </a:rPr>
                <a:t>Results:</a:t>
              </a:r>
            </a:p>
            <a:p>
              <a:pPr marL="285750" indent="-285750">
                <a:buFont typeface="Arial" panose="020B0604020202020204" pitchFamily="34" charset="0"/>
                <a:buChar char="•"/>
              </a:pPr>
              <a:r>
                <a:rPr lang="en-US" sz="1400" b="0" dirty="0">
                  <a:solidFill>
                    <a:schemeClr val="tx1"/>
                  </a:solidFill>
                </a:rPr>
                <a:t>here</a:t>
              </a:r>
            </a:p>
            <a:p>
              <a:pPr marL="285750" indent="-285750">
                <a:buFont typeface="Arial" panose="020B0604020202020204" pitchFamily="34" charset="0"/>
                <a:buChar char="•"/>
              </a:pPr>
              <a:r>
                <a:rPr lang="en-US" sz="1400" b="0" dirty="0">
                  <a:solidFill>
                    <a:schemeClr val="tx1"/>
                  </a:solidFill>
                </a:rPr>
                <a:t>here</a:t>
              </a:r>
            </a:p>
            <a:p>
              <a:pPr marL="285750" indent="-285750">
                <a:buFont typeface="Arial" panose="020B0604020202020204" pitchFamily="34" charset="0"/>
                <a:buChar char="•"/>
              </a:pPr>
              <a:r>
                <a:rPr lang="en-US" sz="1400" b="0" dirty="0">
                  <a:solidFill>
                    <a:schemeClr val="tx1"/>
                  </a:solidFill>
                </a:rPr>
                <a:t>here</a:t>
              </a:r>
            </a:p>
            <a:p>
              <a:endParaRPr lang="en-US" sz="1400" b="0" dirty="0">
                <a:solidFill>
                  <a:schemeClr val="tx1"/>
                </a:solidFill>
              </a:endParaRPr>
            </a:p>
            <a:p>
              <a:endParaRPr lang="en-US" sz="1400" b="0" dirty="0">
                <a:solidFill>
                  <a:schemeClr val="tx1"/>
                </a:solidFill>
              </a:endParaRPr>
            </a:p>
          </p:txBody>
        </p:sp>
      </p:grpSp>
      <p:sp>
        <p:nvSpPr>
          <p:cNvPr id="4" name="Text Placeholder 51">
            <a:extLst>
              <a:ext uri="{FF2B5EF4-FFF2-40B4-BE49-F238E27FC236}">
                <a16:creationId xmlns:a16="http://schemas.microsoft.com/office/drawing/2014/main" id="{AC4CB73F-21A2-3B34-8938-22A352698B63}"/>
              </a:ext>
            </a:extLst>
          </p:cNvPr>
          <p:cNvSpPr txBox="1">
            <a:spLocks/>
          </p:cNvSpPr>
          <p:nvPr/>
        </p:nvSpPr>
        <p:spPr>
          <a:xfrm>
            <a:off x="7706707" y="3339030"/>
            <a:ext cx="3739032" cy="1508105"/>
          </a:xfrm>
          <a:prstGeom prst="rect">
            <a:avLst/>
          </a:prstGeom>
        </p:spPr>
        <p:txBody>
          <a:bodyPr wrap="square" lIns="0" tIns="0" rIns="0" bIns="0">
            <a:spAutoFit/>
          </a:bodyPr>
          <a:lstStyle>
            <a:lvl1pPr marL="0" indent="0" algn="l" defTabSz="914400" rtl="0" eaLnBrk="1" latinLnBrk="0" hangingPunct="1">
              <a:spcBef>
                <a:spcPct val="20000"/>
              </a:spcBef>
              <a:buFont typeface="Arial" pitchFamily="34" charset="0"/>
              <a:buNone/>
              <a:defRPr lang="en-US" sz="1350" b="0" i="0" kern="1200" dirty="0" smtClean="0">
                <a:solidFill>
                  <a:srgbClr val="FF00E5"/>
                </a:solidFill>
                <a:latin typeface="+mj-lt"/>
                <a:ea typeface="Arial" panose="020B0604020202020204" pitchFamily="34" charset="0"/>
                <a:cs typeface="Arial" panose="020B0604020202020204" pitchFamily="34" charset="0"/>
              </a:defRPr>
            </a:lvl1pPr>
            <a:lvl2pPr marL="742950" indent="-28575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lang="en-US" sz="1350" b="0" i="0" kern="1200" dirty="0" smtClean="0">
                <a:solidFill>
                  <a:srgbClr val="FF00E5"/>
                </a:solidFill>
                <a:latin typeface="+mj-lt"/>
                <a:ea typeface="Arial" panose="020B0604020202020204" pitchFamily="34" charset="0"/>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lang="en-US" sz="1350" b="0" i="0" kern="1200" dirty="0">
                <a:solidFill>
                  <a:srgbClr val="FF00E5"/>
                </a:solidFill>
                <a:latin typeface="+mj-lt"/>
                <a:ea typeface="Arial" panose="020B0604020202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solidFill>
                  <a:schemeClr val="tx1"/>
                </a:solidFill>
              </a:rPr>
              <a:t>The /IOTCONNECT Security CRA Compliance Solution simplifies cybersecurity, compliance, and risk management in a single offering. It helps organizations accelerate CRA readiness, strengthen cyber resilience, and protect sensitive data across connected products and cloud environments.</a:t>
            </a:r>
          </a:p>
        </p:txBody>
      </p:sp>
      <p:cxnSp>
        <p:nvCxnSpPr>
          <p:cNvPr id="9" name="Straight Connector 8">
            <a:extLst>
              <a:ext uri="{FF2B5EF4-FFF2-40B4-BE49-F238E27FC236}">
                <a16:creationId xmlns:a16="http://schemas.microsoft.com/office/drawing/2014/main" id="{78CFE330-320F-56D1-83BE-4D09AF368039}"/>
              </a:ext>
            </a:extLst>
          </p:cNvPr>
          <p:cNvCxnSpPr/>
          <p:nvPr/>
        </p:nvCxnSpPr>
        <p:spPr>
          <a:xfrm>
            <a:off x="7663489" y="5089648"/>
            <a:ext cx="3848100" cy="0"/>
          </a:xfrm>
          <a:prstGeom prst="line">
            <a:avLst/>
          </a:prstGeom>
        </p:spPr>
        <p:style>
          <a:lnRef idx="1">
            <a:schemeClr val="dk1"/>
          </a:lnRef>
          <a:fillRef idx="0">
            <a:schemeClr val="dk1"/>
          </a:fillRef>
          <a:effectRef idx="0">
            <a:schemeClr val="dk1"/>
          </a:effectRef>
          <a:fontRef idx="minor">
            <a:schemeClr val="tx1"/>
          </a:fontRef>
        </p:style>
      </p:cxnSp>
      <p:sp>
        <p:nvSpPr>
          <p:cNvPr id="7" name="Object28">
            <a:extLst>
              <a:ext uri="{FF2B5EF4-FFF2-40B4-BE49-F238E27FC236}">
                <a16:creationId xmlns:a16="http://schemas.microsoft.com/office/drawing/2014/main" id="{8D4AA115-7B32-528A-BBC7-65D15D37FC55}"/>
              </a:ext>
            </a:extLst>
          </p:cNvPr>
          <p:cNvSpPr/>
          <p:nvPr/>
        </p:nvSpPr>
        <p:spPr>
          <a:xfrm>
            <a:off x="595120" y="15309453"/>
            <a:ext cx="4168315" cy="141064"/>
          </a:xfrm>
          <a:prstGeom prst="rect">
            <a:avLst/>
          </a:prstGeom>
          <a:noFill/>
          <a:ln/>
        </p:spPr>
        <p:txBody>
          <a:bodyPr wrap="square" lIns="0" tIns="0" rIns="0" bIns="0" rtlCol="0" anchor="t">
            <a:spAutoFit/>
          </a:bodyPr>
          <a:lstStyle/>
          <a:p>
            <a:pPr>
              <a:lnSpc>
                <a:spcPts val="1093"/>
              </a:lnSpc>
            </a:pPr>
            <a:r>
              <a:rPr lang="en-US" sz="1050">
                <a:latin typeface="+mj-lt"/>
                <a:ea typeface="Helvetica Regular" pitchFamily="34" charset="-122"/>
                <a:cs typeface="Helvetica Regular" pitchFamily="34" charset="-120"/>
              </a:rPr>
              <a:t>Contact our IoT experts – mailto:Iot@Avnet.com </a:t>
            </a:r>
            <a:endParaRPr lang="en-US" sz="1050">
              <a:latin typeface="+mj-lt"/>
            </a:endParaRPr>
          </a:p>
        </p:txBody>
      </p:sp>
      <p:sp>
        <p:nvSpPr>
          <p:cNvPr id="10" name="Rectangle 9">
            <a:extLst>
              <a:ext uri="{FF2B5EF4-FFF2-40B4-BE49-F238E27FC236}">
                <a16:creationId xmlns:a16="http://schemas.microsoft.com/office/drawing/2014/main" id="{FE94FB23-156E-4B77-FF3E-3A0191F774D8}"/>
              </a:ext>
            </a:extLst>
          </p:cNvPr>
          <p:cNvSpPr/>
          <p:nvPr/>
        </p:nvSpPr>
        <p:spPr>
          <a:xfrm>
            <a:off x="1201003" y="7404424"/>
            <a:ext cx="4490113" cy="6030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Image here</a:t>
            </a:r>
          </a:p>
        </p:txBody>
      </p:sp>
    </p:spTree>
    <p:extLst>
      <p:ext uri="{BB962C8B-B14F-4D97-AF65-F5344CB8AC3E}">
        <p14:creationId xmlns:p14="http://schemas.microsoft.com/office/powerpoint/2010/main" val="2895829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D8917D97FBE94AA466118F5527D9FC" ma:contentTypeVersion="16" ma:contentTypeDescription="Create a new document." ma:contentTypeScope="" ma:versionID="9b2fb95e2198bad599d7e69f1d713f67">
  <xsd:schema xmlns:xsd="http://www.w3.org/2001/XMLSchema" xmlns:xs="http://www.w3.org/2001/XMLSchema" xmlns:p="http://schemas.microsoft.com/office/2006/metadata/properties" xmlns:ns2="1ef32c0f-f536-4c0f-8c71-88fffd03ae7c" xmlns:ns3="5525c574-4052-4d16-862b-8a76a884fdd6" targetNamespace="http://schemas.microsoft.com/office/2006/metadata/properties" ma:root="true" ma:fieldsID="e7ae9d80f9cd3d50f2d6e360483043c1" ns2:_="" ns3:_="">
    <xsd:import namespace="1ef32c0f-f536-4c0f-8c71-88fffd03ae7c"/>
    <xsd:import namespace="5525c574-4052-4d16-862b-8a76a884fd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32c0f-f536-4c0f-8c71-88fffd03a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21cb7c2-d0c3-4791-a04d-1085bfea971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25c574-4052-4d16-862b-8a76a884fdd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1937308-458a-49ae-9bb3-5a5bc347aa38}" ma:internalName="TaxCatchAll" ma:showField="CatchAllData" ma:web="5525c574-4052-4d16-862b-8a76a884fd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525c574-4052-4d16-862b-8a76a884fdd6" xsi:nil="true"/>
    <lcf76f155ced4ddcb4097134ff3c332f xmlns="1ef32c0f-f536-4c0f-8c71-88fffd03ae7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72E4F0-0CA2-464D-946E-4E4099CCA80A}">
  <ds:schemaRefs>
    <ds:schemaRef ds:uri="1ef32c0f-f536-4c0f-8c71-88fffd03ae7c"/>
    <ds:schemaRef ds:uri="5525c574-4052-4d16-862b-8a76a884fd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0D58C8F-E487-4F19-8C42-2B8AFFD1BB06}">
  <ds:schemaRefs>
    <ds:schemaRef ds:uri="1ef32c0f-f536-4c0f-8c71-88fffd03ae7c"/>
    <ds:schemaRef ds:uri="5525c574-4052-4d16-862b-8a76a884fd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173443E-56F5-4A37-BA1A-F295B381EC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378</TotalTime>
  <Words>729</Words>
  <Application>Microsoft Office PowerPoint</Application>
  <PresentationFormat>Custom</PresentationFormat>
  <Paragraphs>42</Paragraphs>
  <Slides>2</Slides>
  <Notes>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vt:i4>
      </vt:variant>
    </vt:vector>
  </HeadingPairs>
  <TitlesOfParts>
    <vt:vector size="4" baseType="lpstr">
      <vt:lpstr>Arial</vt:lpstr>
      <vt:lpstr>Office Theme</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SAssetM SolB</dc:title>
  <dc:subject>PptxGenJS Presentation</dc:subject>
  <dc:creator>Chloe.Vendette@AVNET.COM</dc:creator>
  <cp:lastModifiedBy>Vendette, Chloe</cp:lastModifiedBy>
  <cp:revision>2</cp:revision>
  <dcterms:created xsi:type="dcterms:W3CDTF">2022-02-08T17:02:12Z</dcterms:created>
  <dcterms:modified xsi:type="dcterms:W3CDTF">2026-07-07T22:27:44Z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0x0101002ED8917D97FBE94AA466118F5527D9FC</vt:lpwstr>
  </property>
  <property fmtid="{D5CDD505-2E9C-101B-9397-08002B2CF9AE}" pid="3" name="MediaServiceImageTags">
    <vt:lpwstr/>
  </property>
</Properties>
</file>